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56" r:id="rId4"/>
    <p:sldId id="323" r:id="rId5"/>
    <p:sldId id="265" r:id="rId6"/>
    <p:sldId id="288" r:id="rId7"/>
    <p:sldId id="278" r:id="rId8"/>
    <p:sldId id="272" r:id="rId9"/>
    <p:sldId id="280" r:id="rId10"/>
    <p:sldId id="273" r:id="rId11"/>
    <p:sldId id="281" r:id="rId12"/>
    <p:sldId id="283" r:id="rId13"/>
    <p:sldId id="282" r:id="rId14"/>
    <p:sldId id="286" r:id="rId15"/>
    <p:sldId id="275" r:id="rId16"/>
    <p:sldId id="276" r:id="rId17"/>
    <p:sldId id="266" r:id="rId18"/>
    <p:sldId id="289" r:id="rId19"/>
    <p:sldId id="290" r:id="rId20"/>
    <p:sldId id="294" r:id="rId21"/>
    <p:sldId id="287" r:id="rId22"/>
    <p:sldId id="296" r:id="rId23"/>
    <p:sldId id="297" r:id="rId24"/>
    <p:sldId id="298" r:id="rId25"/>
    <p:sldId id="299" r:id="rId26"/>
    <p:sldId id="300" r:id="rId27"/>
    <p:sldId id="301" r:id="rId28"/>
    <p:sldId id="302" r:id="rId29"/>
    <p:sldId id="291" r:id="rId30"/>
    <p:sldId id="277" r:id="rId31"/>
    <p:sldId id="303" r:id="rId32"/>
    <p:sldId id="304" r:id="rId33"/>
    <p:sldId id="305" r:id="rId34"/>
    <p:sldId id="306" r:id="rId35"/>
    <p:sldId id="307" r:id="rId36"/>
    <p:sldId id="259" r:id="rId37"/>
    <p:sldId id="308" r:id="rId38"/>
    <p:sldId id="309" r:id="rId39"/>
    <p:sldId id="314" r:id="rId40"/>
    <p:sldId id="315" r:id="rId41"/>
    <p:sldId id="316" r:id="rId42"/>
    <p:sldId id="310" r:id="rId43"/>
    <p:sldId id="311" r:id="rId44"/>
    <p:sldId id="317" r:id="rId45"/>
  </p:sldIdLst>
  <p:sldSz cx="9144000" cy="6858000" type="screen4x3"/>
  <p:notesSz cx="6858000" cy="9144000"/>
  <p:custDataLst>
    <p:tags r:id="rId49"/>
  </p:custDataLst>
  <p:defaultTextStyle>
    <a:defPPr>
      <a:defRPr lang="ru-RU"/>
    </a:defPPr>
    <a:lvl1pPr marL="0" lvl="0" indent="0" algn="l" defTabSz="914400" rtl="0" eaLnBrk="1" fontAlgn="base" latinLnBrk="0" hangingPunct="1">
      <a:lnSpc>
        <a:spcPct val="100000"/>
      </a:lnSpc>
      <a:spcBef>
        <a:spcPct val="0"/>
      </a:spcBef>
      <a:spcAft>
        <a:spcPct val="0"/>
      </a:spcAft>
      <a:buSzPct val="10000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SzPct val="100000"/>
      <a:buFontTx/>
      <a:buNone/>
      <a:defRPr sz="1800"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SzPct val="100000"/>
      <a:buFontTx/>
      <a:buNone/>
      <a:defRPr sz="1800"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SzPct val="100000"/>
      <a:buFontTx/>
      <a:buNone/>
      <a:defRPr sz="1800"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SzPct val="100000"/>
      <a:buFontTx/>
      <a:buNone/>
      <a:defRPr sz="18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ClrTx/>
      <a:buSzPct val="100000"/>
      <a:buFontTx/>
      <a:buNone/>
      <a:defRPr sz="18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ClrTx/>
      <a:buSzPct val="100000"/>
      <a:buFontTx/>
      <a:buNone/>
      <a:defRPr sz="18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ClrTx/>
      <a:buSzPct val="100000"/>
      <a:buFontTx/>
      <a:buNone/>
      <a:defRPr sz="18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ClrTx/>
      <a:buSzPct val="100000"/>
      <a:buFontTx/>
      <a:buNone/>
      <a:defRPr sz="1800"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63" d="100"/>
          <a:sy n="63" d="100"/>
        </p:scale>
        <p:origin x="-102" y="-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tags" Target="tags/tag1.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baseline="0"/>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ru-RU" baseline="0"/>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ru-RU" baseline="0"/>
            </a:fld>
            <a:endParaRPr lang="ru-RU" sz="1400" u="none" baseline="0">
              <a:solidFill>
                <a:schemeClr val="tx1"/>
              </a:solidFill>
            </a:endParaRPr>
          </a:p>
        </p:txBody>
      </p:sp>
    </p:spTree>
  </p:cSld>
  <p:clrMapOvr>
    <a:masterClrMapping/>
  </p:clrMapOvr>
  <p:transition>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baseline="0"/>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ru-RU" baseline="0"/>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ru-RU" baseline="0"/>
            </a:fld>
            <a:endParaRPr lang="ru-RU" sz="1400" u="none" baseline="0">
              <a:solidFill>
                <a:schemeClr val="tx1"/>
              </a:solidFill>
            </a:endParaRPr>
          </a:p>
        </p:txBody>
      </p:sp>
    </p:spTree>
  </p:cSld>
  <p:clrMapOvr>
    <a:masterClrMapping/>
  </p:clrMapOvr>
  <p:transition>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baseline="0"/>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ru-RU" baseline="0"/>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ru-RU" baseline="0"/>
            </a:fld>
            <a:endParaRPr lang="ru-RU" sz="1400" u="none" baseline="0">
              <a:solidFill>
                <a:schemeClr val="tx1"/>
              </a:solidFill>
            </a:endParaRPr>
          </a:p>
        </p:txBody>
      </p:sp>
    </p:spTree>
  </p:cSld>
  <p:clrMapOvr>
    <a:masterClrMapping/>
  </p:clrMapOvr>
  <p:transition>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1625" y="1905000"/>
            <a:ext cx="4184968" cy="41941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7408" y="1905000"/>
            <a:ext cx="4184968" cy="41941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baseline="0"/>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ru-RU" baseline="0"/>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ru-RU" baseline="0"/>
            </a:fld>
            <a:endParaRPr lang="ru-RU" sz="1400" u="none" baseline="0">
              <a:solidFill>
                <a:schemeClr val="tx1"/>
              </a:solidFill>
            </a:endParaRPr>
          </a:p>
        </p:txBody>
      </p:sp>
    </p:spTree>
  </p:cSld>
  <p:clrMapOvr>
    <a:masterClrMapping/>
  </p:clrMapOvr>
  <p:transition>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baseline="0"/>
          </a:p>
        </p:txBody>
      </p:sp>
      <p:sp>
        <p:nvSpPr>
          <p:cNvPr id="8" name="页脚占位符 7"/>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ru-RU" baseline="0"/>
          </a:p>
        </p:txBody>
      </p:sp>
      <p:sp>
        <p:nvSpPr>
          <p:cNvPr id="9" name="灯片编号占位符 8"/>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ru-RU" baseline="0"/>
            </a:fld>
            <a:endParaRPr lang="ru-RU" sz="1400" u="none" baseline="0">
              <a:solidFill>
                <a:schemeClr val="tx1"/>
              </a:solidFill>
            </a:endParaRPr>
          </a:p>
        </p:txBody>
      </p:sp>
    </p:spTree>
  </p:cSld>
  <p:clrMapOvr>
    <a:masterClrMapping/>
  </p:clrMapOvr>
  <p:transition>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baseline="0"/>
          </a:p>
        </p:txBody>
      </p:sp>
      <p:sp>
        <p:nvSpPr>
          <p:cNvPr id="4" name="页脚占位符 3"/>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ru-RU" baseline="0"/>
          </a:p>
        </p:txBody>
      </p:sp>
      <p:sp>
        <p:nvSpPr>
          <p:cNvPr id="5" name="灯片编号占位符 4"/>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ru-RU" baseline="0"/>
            </a:fld>
            <a:endParaRPr lang="ru-RU" sz="1400" u="none" baseline="0">
              <a:solidFill>
                <a:schemeClr val="tx1"/>
              </a:solidFill>
            </a:endParaRPr>
          </a:p>
        </p:txBody>
      </p:sp>
    </p:spTree>
  </p:cSld>
  <p:clrMapOvr>
    <a:masterClrMapping/>
  </p:clrMapOvr>
  <p:transition>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baseline="0"/>
          </a:p>
        </p:txBody>
      </p:sp>
      <p:sp>
        <p:nvSpPr>
          <p:cNvPr id="3" name="页脚占位符 2"/>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ru-RU" baseline="0"/>
          </a:p>
        </p:txBody>
      </p:sp>
      <p:sp>
        <p:nvSpPr>
          <p:cNvPr id="4" name="灯片编号占位符 3"/>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ru-RU" baseline="0"/>
            </a:fld>
            <a:endParaRPr lang="ru-RU" sz="1400" u="none" baseline="0">
              <a:solidFill>
                <a:schemeClr val="tx1"/>
              </a:solidFill>
            </a:endParaRPr>
          </a:p>
        </p:txBody>
      </p:sp>
    </p:spTree>
  </p:cSld>
  <p:clrMapOvr>
    <a:masterClrMapping/>
  </p:clrMapOvr>
  <p:transition>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baseline="0"/>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ru-RU" baseline="0"/>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ru-RU" baseline="0"/>
            </a:fld>
            <a:endParaRPr lang="ru-RU" sz="1400" u="none" baseline="0">
              <a:solidFill>
                <a:schemeClr val="tx1"/>
              </a:solidFill>
            </a:endParaRPr>
          </a:p>
        </p:txBody>
      </p:sp>
    </p:spTree>
  </p:cSld>
  <p:clrMapOvr>
    <a:masterClrMapping/>
  </p:clrMapOvr>
  <p:transition>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baseline="0"/>
          </a:p>
        </p:txBody>
      </p:sp>
      <p:sp>
        <p:nvSpPr>
          <p:cNvPr id="6" name="页脚占位符 5"/>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ru-RU" baseline="0"/>
          </a:p>
        </p:txBody>
      </p:sp>
      <p:sp>
        <p:nvSpPr>
          <p:cNvPr id="7" name="灯片编号占位符 6"/>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ru-RU" baseline="0"/>
            </a:fld>
            <a:endParaRPr lang="ru-RU" sz="1400" u="none" baseline="0">
              <a:solidFill>
                <a:schemeClr val="tx1"/>
              </a:solidFill>
            </a:endParaRPr>
          </a:p>
        </p:txBody>
      </p:sp>
    </p:spTree>
  </p:cSld>
  <p:clrMapOvr>
    <a:masterClrMapping/>
  </p:clrMapOvr>
  <p:transition>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baseline="0"/>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ru-RU" baseline="0"/>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ru-RU" baseline="0"/>
            </a:fld>
            <a:endParaRPr lang="ru-RU" sz="1400" u="none" baseline="0">
              <a:solidFill>
                <a:schemeClr val="tx1"/>
              </a:solidFill>
            </a:endParaRPr>
          </a:p>
        </p:txBody>
      </p:sp>
    </p:spTree>
  </p:cSld>
  <p:clrMapOvr>
    <a:masterClrMapping/>
  </p:clrMapOvr>
  <p:transition>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7188" y="609600"/>
            <a:ext cx="2135188" cy="54895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1625" y="609600"/>
            <a:ext cx="6281784" cy="54895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latinLnBrk="0" hangingPunct="1">
              <a:lnSpc>
                <a:spcPct val="100000"/>
              </a:lnSpc>
              <a:spcBef>
                <a:spcPct val="0"/>
              </a:spcBef>
              <a:spcAft>
                <a:spcPct val="0"/>
              </a:spcAft>
              <a:buClrTx/>
              <a:buSzPct val="100000"/>
            </a:pPr>
            <a:endParaRPr baseline="0"/>
          </a:p>
        </p:txBody>
      </p:sp>
      <p:sp>
        <p:nvSpPr>
          <p:cNvPr id="5" name="页脚占位符 4"/>
          <p:cNvSpPr>
            <a:spLocks noGrp="1"/>
          </p:cNvSpPr>
          <p:nvPr>
            <p:ph type="ftr" sz="quarter" idx="11"/>
          </p:nvPr>
        </p:nvSpPr>
        <p:spPr/>
        <p:txBody>
          <a:bodyPr/>
          <a:lstStyle/>
          <a:p>
            <a:pPr lvl="0" defTabSz="914400" rtl="0" eaLnBrk="1" latinLnBrk="0" hangingPunct="1">
              <a:lnSpc>
                <a:spcPct val="100000"/>
              </a:lnSpc>
              <a:spcBef>
                <a:spcPct val="0"/>
              </a:spcBef>
              <a:spcAft>
                <a:spcPct val="0"/>
              </a:spcAft>
              <a:buClrTx/>
              <a:buSzPct val="100000"/>
            </a:pPr>
            <a:endParaRPr lang="ru-RU" baseline="0"/>
          </a:p>
        </p:txBody>
      </p:sp>
      <p:sp>
        <p:nvSpPr>
          <p:cNvPr id="6" name="灯片编号占位符 5"/>
          <p:cNvSpPr>
            <a:spLocks noGrp="1"/>
          </p:cNvSpPr>
          <p:nvPr>
            <p:ph type="sldNum" sz="quarter" idx="12"/>
          </p:nvPr>
        </p:nvSpPr>
        <p:spPr/>
        <p:txBody>
          <a:bodyPr/>
          <a:lstStyle/>
          <a:p>
            <a:pPr lvl="0" defTabSz="914400" rtl="0" eaLnBrk="1" latinLnBrk="0" hangingPunct="1">
              <a:lnSpc>
                <a:spcPct val="100000"/>
              </a:lnSpc>
              <a:spcBef>
                <a:spcPct val="0"/>
              </a:spcBef>
              <a:spcAft>
                <a:spcPct val="0"/>
              </a:spcAft>
              <a:buClrTx/>
              <a:buSzPct val="100000"/>
            </a:pPr>
            <a:fld id="{9A0DB2DC-4C9A-4742-B13C-FB6460FD3503}" type="slidenum">
              <a:rPr lang="ru-RU" baseline="0"/>
            </a:fld>
            <a:endParaRPr lang="ru-RU" sz="1400" u="none" baseline="0">
              <a:solidFill>
                <a:schemeClr val="tx1"/>
              </a:solidFill>
            </a:endParaRPr>
          </a:p>
        </p:txBody>
      </p:sp>
    </p:spTree>
  </p:cSld>
  <p:clrMapOvr>
    <a:masterClrMapping/>
  </p:clrMapOvr>
  <p:transition>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blipFill rotWithShape="0">
          <a:blip r:embed="rId2"/>
          <a:stretch>
            <a:fillRect/>
          </a:stretch>
        </a:blipFill>
        <a:effectLst/>
      </p:bgPr>
    </p:bg>
    <p:spTree>
      <p:nvGrpSpPr>
        <p:cNvPr id="1" name=""/>
        <p:cNvGrpSpPr/>
        <p:nvPr/>
      </p:nvGrpSpPr>
      <p:grpSpPr/>
      <p:sp>
        <p:nvSpPr>
          <p:cNvPr id="2050" name="标题 2049"/>
          <p:cNvSpPr/>
          <p:nvPr>
            <p:ph type="ctrTitle"/>
          </p:nvPr>
        </p:nvSpPr>
        <p:spPr>
          <a:xfrm>
            <a:off x="685800" y="2286000"/>
            <a:ext cx="7772400" cy="1143000"/>
          </a:xfrm>
          <a:prstGeom prst="rect">
            <a:avLst/>
          </a:prstGeom>
          <a:noFill/>
          <a:ln w="9525">
            <a:noFill/>
          </a:ln>
        </p:spPr>
        <p:txBody>
          <a:bodyPr anchor="ctr"/>
          <a:lstStyle>
            <a:lvl1pPr lvl="0">
              <a:buClrTx/>
              <a:buSzPct val="100000"/>
              <a:buFontTx/>
              <a:defRPr/>
            </a:lvl1pPr>
          </a:lstStyle>
          <a:p>
            <a:pPr lvl="0"/>
            <a:r>
              <a:rPr lang="zh-CN" altLang="en-US"/>
              <a:t>单击此处编辑母版标题样式</a:t>
            </a:r>
            <a:endParaRPr lang="zh-CN" altLang="en-US"/>
          </a:p>
        </p:txBody>
      </p:sp>
      <p:sp>
        <p:nvSpPr>
          <p:cNvPr id="2051" name="副标题 2050"/>
          <p:cNvSpPr/>
          <p:nvPr>
            <p:ph type="subTitle" idx="1"/>
          </p:nvPr>
        </p:nvSpPr>
        <p:spPr>
          <a:xfrm>
            <a:off x="1371600" y="3886200"/>
            <a:ext cx="6400800" cy="1752600"/>
          </a:xfrm>
          <a:prstGeom prst="rect">
            <a:avLst/>
          </a:prstGeom>
          <a:noFill/>
          <a:ln w="9525">
            <a:noFill/>
          </a:ln>
        </p:spPr>
        <p:txBody>
          <a:bodyPr anchor="t"/>
          <a:lstStyle>
            <a:lvl1pPr marL="0" lvl="0" indent="0" algn="ctr">
              <a:buClr>
                <a:srgbClr val="FFFFCC"/>
              </a:buClr>
              <a:buSzPct val="90000"/>
              <a:buFont typeface="Wingdings" panose="05000000000000000000" pitchFamily="2" charset="2"/>
              <a:buNone/>
              <a:defRPr/>
            </a:lvl1pPr>
            <a:lvl2pPr marL="457200" lvl="1" indent="0" algn="ctr">
              <a:buClrTx/>
              <a:buSzPct val="90000"/>
              <a:buFont typeface="Wingdings" panose="05000000000000000000" pitchFamily="2" charset="2"/>
              <a:buNone/>
              <a:defRPr/>
            </a:lvl2pPr>
            <a:lvl3pPr marL="914400" lvl="2" indent="0" algn="ctr">
              <a:buClrTx/>
              <a:buSzPct val="90000"/>
              <a:buFont typeface="Wingdings" panose="05000000000000000000" pitchFamily="2" charset="2"/>
              <a:buNone/>
              <a:defRPr/>
            </a:lvl3pPr>
            <a:lvl4pPr marL="1371600" lvl="3" indent="0" algn="ctr">
              <a:buClrTx/>
              <a:buSzPct val="90000"/>
              <a:buFont typeface="Wingdings" panose="05000000000000000000" pitchFamily="2" charset="2"/>
              <a:buNone/>
              <a:defRPr/>
            </a:lvl4pPr>
            <a:lvl5pPr marL="1828800" lvl="4" indent="0" algn="ctr">
              <a:buClrTx/>
              <a:buSzPct val="90000"/>
              <a:buFont typeface="Wingdings" panose="05000000000000000000" pitchFamily="2" charset="2"/>
              <a:buNone/>
              <a:defRPr/>
            </a:lvl5pPr>
          </a:lstStyle>
          <a:p>
            <a:pPr lvl="0"/>
            <a:r>
              <a:rPr lang="zh-CN" altLang="en-US"/>
              <a:t>单击此处编辑母版副标题样式</a:t>
            </a:r>
            <a:endParaRPr lang="zh-CN" altLang="en-US"/>
          </a:p>
        </p:txBody>
      </p:sp>
      <p:sp>
        <p:nvSpPr>
          <p:cNvPr id="2052" name="日期占位符 2051"/>
          <p:cNvSpPr/>
          <p:nvPr>
            <p:ph type="dt" sz="half" idx="2"/>
          </p:nvPr>
        </p:nvSpPr>
        <p:spPr>
          <a:xfrm>
            <a:off x="301625" y="6245225"/>
            <a:ext cx="2289175" cy="476250"/>
          </a:xfrm>
          <a:prstGeom prst="rect">
            <a:avLst/>
          </a:prstGeom>
          <a:noFill/>
          <a:ln w="9525">
            <a:noFill/>
          </a:ln>
        </p:spPr>
        <p:txBody>
          <a:bodyPr anchor="t"/>
          <a:lstStyle>
            <a:lvl1pPr>
              <a:defRPr sz="1400"/>
            </a:lvl1pPr>
          </a:lstStyle>
          <a:p>
            <a:pPr>
              <a:buSzPct val="100000"/>
            </a:pPr>
          </a:p>
        </p:txBody>
      </p:sp>
      <p:sp>
        <p:nvSpPr>
          <p:cNvPr id="2053" name="页脚占位符 2052"/>
          <p:cNvSpPr/>
          <p:nvPr>
            <p:ph type="ftr" sz="quarter" idx="3"/>
          </p:nvPr>
        </p:nvSpPr>
        <p:spPr>
          <a:xfrm>
            <a:off x="3124200" y="6245225"/>
            <a:ext cx="2895600" cy="476250"/>
          </a:xfrm>
          <a:prstGeom prst="rect">
            <a:avLst/>
          </a:prstGeom>
          <a:noFill/>
          <a:ln w="9525">
            <a:noFill/>
          </a:ln>
        </p:spPr>
        <p:txBody>
          <a:bodyPr anchor="t"/>
          <a:lstStyle>
            <a:lvl1pPr algn="ctr">
              <a:defRPr sz="1400"/>
            </a:lvl1pPr>
          </a:lstStyle>
          <a:p>
            <a:pPr>
              <a:buSzPct val="100000"/>
            </a:pPr>
            <a:endParaRPr lang="ru-RU"/>
          </a:p>
        </p:txBody>
      </p:sp>
      <p:sp>
        <p:nvSpPr>
          <p:cNvPr id="2054" name="灯片编号占位符 2053"/>
          <p:cNvSpPr/>
          <p:nvPr>
            <p:ph type="sldNum" sz="quarter" idx="4"/>
          </p:nvPr>
        </p:nvSpPr>
        <p:spPr>
          <a:xfrm>
            <a:off x="6553200" y="6245225"/>
            <a:ext cx="2289175" cy="476250"/>
          </a:xfrm>
          <a:prstGeom prst="rect">
            <a:avLst/>
          </a:prstGeom>
          <a:noFill/>
          <a:ln w="9525">
            <a:noFill/>
          </a:ln>
        </p:spPr>
        <p:txBody>
          <a:bodyPr anchor="t"/>
          <a:lstStyle>
            <a:lvl1pPr algn="r">
              <a:defRPr sz="1400"/>
            </a:lvl1pPr>
          </a:lstStyle>
          <a:p>
            <a:pPr>
              <a:buSzPct val="100000"/>
            </a:pPr>
            <a:fld id="{9A0DB2DC-4C9A-4742-B13C-FB6460FD3503}" type="slidenum">
              <a:rPr lang="ru-RU"/>
            </a:fld>
            <a:endParaRPr lang="ru-RU"/>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5" name="页脚占位符 4"/>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6" name="灯片编号占位符 5"/>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zh-CN" altLang="en-US" baseline="0">
                <a:cs typeface="Arial" panose="020B0604020202020204" pitchFamily="34" charset="0"/>
              </a:rPr>
            </a:fld>
            <a:endParaRPr lang="zh-CN" altLang="en-US" sz="1400" u="none" baseline="0">
              <a:solidFill>
                <a:schemeClr val="tx1"/>
              </a:solidFill>
              <a:ea typeface="Arial" panose="020B0604020202020204" pitchFamily="34" charset="0"/>
              <a:cs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5" name="页脚占位符 4"/>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6" name="灯片编号占位符 5"/>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zh-CN" altLang="en-US" baseline="0">
                <a:cs typeface="Arial" panose="020B0604020202020204" pitchFamily="34" charset="0"/>
              </a:rPr>
            </a:fld>
            <a:endParaRPr lang="zh-CN" altLang="en-US" sz="1400" u="none" baseline="0">
              <a:solidFill>
                <a:schemeClr val="tx1"/>
              </a:solidFill>
              <a:ea typeface="Arial" panose="020B0604020202020204" pitchFamily="34" charset="0"/>
              <a:cs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6" name="页脚占位符 5"/>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7" name="灯片编号占位符 6"/>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zh-CN" altLang="en-US" baseline="0">
                <a:cs typeface="Arial" panose="020B0604020202020204" pitchFamily="34" charset="0"/>
              </a:rPr>
            </a:fld>
            <a:endParaRPr lang="zh-CN" altLang="en-US" sz="1400" u="none" baseline="0">
              <a:solidFill>
                <a:schemeClr val="tx1"/>
              </a:solidFill>
              <a:ea typeface="Arial" panose="020B0604020202020204" pitchFamily="34" charset="0"/>
              <a:cs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8" name="页脚占位符 7"/>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9" name="灯片编号占位符 8"/>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zh-CN" altLang="en-US" baseline="0">
                <a:cs typeface="Arial" panose="020B0604020202020204" pitchFamily="34" charset="0"/>
              </a:rPr>
            </a:fld>
            <a:endParaRPr lang="zh-CN" altLang="en-US" sz="1400" u="none" baseline="0">
              <a:solidFill>
                <a:schemeClr val="tx1"/>
              </a:solidFill>
              <a:ea typeface="Arial" panose="020B0604020202020204" pitchFamily="34" charset="0"/>
              <a:cs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4" name="页脚占位符 3"/>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5" name="灯片编号占位符 4"/>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zh-CN" altLang="en-US" baseline="0">
                <a:cs typeface="Arial" panose="020B0604020202020204" pitchFamily="34" charset="0"/>
              </a:rPr>
            </a:fld>
            <a:endParaRPr lang="zh-CN" altLang="en-US" sz="1400" u="none" baseline="0">
              <a:solidFill>
                <a:schemeClr val="tx1"/>
              </a:solidFill>
              <a:ea typeface="Arial" panose="020B0604020202020204" pitchFamily="34" charset="0"/>
              <a:cs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3" name="页脚占位符 2"/>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4" name="灯片编号占位符 3"/>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zh-CN" altLang="en-US" baseline="0">
                <a:cs typeface="Arial" panose="020B0604020202020204" pitchFamily="34" charset="0"/>
              </a:rPr>
            </a:fld>
            <a:endParaRPr lang="zh-CN" altLang="en-US" sz="1400" u="none" baseline="0">
              <a:solidFill>
                <a:schemeClr val="tx1"/>
              </a:solidFill>
              <a:ea typeface="Arial" panose="020B0604020202020204" pitchFamily="34" charset="0"/>
              <a:cs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6" name="页脚占位符 5"/>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7" name="灯片编号占位符 6"/>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zh-CN" altLang="en-US" baseline="0">
                <a:cs typeface="Arial" panose="020B0604020202020204" pitchFamily="34" charset="0"/>
              </a:rPr>
            </a:fld>
            <a:endParaRPr lang="zh-CN" altLang="en-US" sz="1400" u="none" baseline="0">
              <a:solidFill>
                <a:schemeClr val="tx1"/>
              </a:solidFill>
              <a:ea typeface="Arial" panose="020B0604020202020204" pitchFamily="34" charset="0"/>
              <a:cs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6" name="页脚占位符 5"/>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7" name="灯片编号占位符 6"/>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zh-CN" altLang="en-US" baseline="0">
                <a:cs typeface="Arial" panose="020B0604020202020204" pitchFamily="34" charset="0"/>
              </a:rPr>
            </a:fld>
            <a:endParaRPr lang="zh-CN" altLang="en-US" sz="1400" u="none" baseline="0">
              <a:solidFill>
                <a:schemeClr val="tx1"/>
              </a:solidFill>
              <a:ea typeface="Arial" panose="020B0604020202020204" pitchFamily="34" charset="0"/>
              <a:cs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5" name="页脚占位符 4"/>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6" name="灯片编号占位符 5"/>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zh-CN" altLang="en-US" baseline="0">
                <a:cs typeface="Arial" panose="020B0604020202020204" pitchFamily="34" charset="0"/>
              </a:rPr>
            </a:fld>
            <a:endParaRPr lang="zh-CN" altLang="en-US" sz="1400" u="none" baseline="0">
              <a:solidFill>
                <a:schemeClr val="tx1"/>
              </a:solidFill>
              <a:ea typeface="Arial" panose="020B0604020202020204" pitchFamily="34" charset="0"/>
              <a:cs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5" name="页脚占位符 4"/>
          <p:cNvSpPr>
            <a:spLocks noGrp="1"/>
          </p:cNvSpPr>
          <p:nvPr>
            <p:ph type="ftr" sz="quarter" idx="11"/>
          </p:nvPr>
        </p:nvSpPr>
        <p:spPr/>
        <p:txBody>
          <a:bodyPr/>
          <a:lstStyle/>
          <a:p>
            <a:pPr lvl="0" defTabSz="914400" rtl="0" eaLnBrk="1" hangingPunct="1">
              <a:lnSpc>
                <a:spcPct val="100000"/>
              </a:lnSpc>
              <a:spcBef>
                <a:spcPct val="0"/>
              </a:spcBef>
              <a:spcAft>
                <a:spcPct val="0"/>
              </a:spcAft>
              <a:buClrTx/>
              <a:buSzPct val="100000"/>
            </a:pPr>
            <a:endParaRPr baseline="0"/>
          </a:p>
        </p:txBody>
      </p:sp>
      <p:sp>
        <p:nvSpPr>
          <p:cNvPr id="6" name="灯片编号占位符 5"/>
          <p:cNvSpPr>
            <a:spLocks noGrp="1"/>
          </p:cNvSpPr>
          <p:nvPr>
            <p:ph type="sldNum" sz="quarter" idx="12"/>
          </p:nvPr>
        </p:nvSpPr>
        <p:spPr/>
        <p:txBody>
          <a:bodyPr/>
          <a:lstStyle/>
          <a:p>
            <a:pPr lvl="0" defTabSz="914400" rtl="0" eaLnBrk="1" hangingPunct="1">
              <a:lnSpc>
                <a:spcPct val="100000"/>
              </a:lnSpc>
              <a:spcBef>
                <a:spcPct val="0"/>
              </a:spcBef>
              <a:spcAft>
                <a:spcPct val="0"/>
              </a:spcAft>
              <a:buClrTx/>
              <a:buSzPct val="100000"/>
            </a:pPr>
            <a:fld id="{9A0DB2DC-4C9A-4742-B13C-FB6460FD3503}" type="slidenum">
              <a:rPr lang="zh-CN" altLang="en-US" baseline="0">
                <a:cs typeface="Arial" panose="020B0604020202020204" pitchFamily="34" charset="0"/>
              </a:rPr>
            </a:fld>
            <a:endParaRPr lang="zh-CN" altLang="en-US" sz="1400" u="none" baseline="0">
              <a:solidFill>
                <a:schemeClr val="tx1"/>
              </a:solidFill>
              <a:ea typeface="Arial" panose="020B0604020202020204" pitchFamily="34" charset="0"/>
              <a:cs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2.pn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标题 1025"/>
          <p:cNvSpPr/>
          <p:nvPr>
            <p:ph type="title"/>
          </p:nvPr>
        </p:nvSpPr>
        <p:spPr>
          <a:xfrm>
            <a:off x="301625" y="609600"/>
            <a:ext cx="8540750" cy="1143000"/>
          </a:xfrm>
          <a:prstGeom prst="rect">
            <a:avLst/>
          </a:prstGeom>
          <a:noFill/>
          <a:ln w="9525">
            <a:noFill/>
          </a:ln>
        </p:spPr>
        <p:txBody>
          <a:bodyPr anchor="ctr"/>
          <a:p>
            <a:pPr lvl="0"/>
            <a:r>
              <a:rPr lang="zh-CN" altLang="en-US"/>
              <a:t>单击此处编辑母版标题样式</a:t>
            </a:r>
            <a:endParaRPr lang="zh-CN" altLang="en-US"/>
          </a:p>
        </p:txBody>
      </p:sp>
      <p:sp>
        <p:nvSpPr>
          <p:cNvPr id="1027" name="文本占位符 1026"/>
          <p:cNvSpPr/>
          <p:nvPr>
            <p:ph type="body" idx="1"/>
          </p:nvPr>
        </p:nvSpPr>
        <p:spPr>
          <a:xfrm>
            <a:off x="301625" y="1905000"/>
            <a:ext cx="8540750" cy="4194175"/>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p:nvPr>
            <p:ph type="dt" sz="half" idx="2"/>
          </p:nvPr>
        </p:nvSpPr>
        <p:spPr>
          <a:xfrm>
            <a:off x="301625" y="6245225"/>
            <a:ext cx="2289175" cy="476250"/>
          </a:xfrm>
          <a:prstGeom prst="rect">
            <a:avLst/>
          </a:prstGeom>
          <a:noFill/>
          <a:ln w="9525">
            <a:noFill/>
          </a:ln>
        </p:spPr>
        <p:txBody>
          <a:bodyPr/>
          <a:lstStyle>
            <a:lvl1pPr marL="0" indent="0" algn="l" fontAlgn="base">
              <a:buFont typeface="Arial" panose="020B0604020202020204" pitchFamily="34" charset="0"/>
              <a:defRPr sz="1400">
                <a:solidFill>
                  <a:schemeClr val="tx1"/>
                </a:solidFill>
              </a:defRPr>
            </a:lvl1pPr>
          </a:lstStyle>
          <a:p>
            <a:pPr lvl="0" defTabSz="914400" rtl="0" eaLnBrk="1" latinLnBrk="0" hangingPunct="1">
              <a:lnSpc>
                <a:spcPct val="100000"/>
              </a:lnSpc>
              <a:spcBef>
                <a:spcPct val="0"/>
              </a:spcBef>
              <a:spcAft>
                <a:spcPct val="0"/>
              </a:spcAft>
              <a:buClrTx/>
              <a:buSzPct val="100000"/>
            </a:pPr>
            <a:endParaRPr baseline="0"/>
          </a:p>
        </p:txBody>
      </p:sp>
      <p:sp>
        <p:nvSpPr>
          <p:cNvPr id="1029" name="页脚占位符 1028"/>
          <p:cNvSpPr/>
          <p:nvPr>
            <p:ph type="ftr" sz="quarter" idx="3"/>
          </p:nvPr>
        </p:nvSpPr>
        <p:spPr>
          <a:xfrm>
            <a:off x="3124200" y="6245225"/>
            <a:ext cx="2895600" cy="476250"/>
          </a:xfrm>
          <a:prstGeom prst="rect">
            <a:avLst/>
          </a:prstGeom>
          <a:noFill/>
          <a:ln w="9525">
            <a:noFill/>
          </a:ln>
        </p:spPr>
        <p:txBody>
          <a:bodyPr/>
          <a:lstStyle>
            <a:lvl1pPr marL="0" indent="0" algn="ctr" fontAlgn="base">
              <a:buFont typeface="Arial" panose="020B0604020202020204" pitchFamily="34" charset="0"/>
              <a:defRPr sz="1400">
                <a:solidFill>
                  <a:schemeClr val="tx1"/>
                </a:solidFill>
              </a:defRPr>
            </a:lvl1pPr>
          </a:lstStyle>
          <a:p>
            <a:pPr lvl="0" defTabSz="914400" rtl="0" eaLnBrk="1" latinLnBrk="0" hangingPunct="1">
              <a:lnSpc>
                <a:spcPct val="100000"/>
              </a:lnSpc>
              <a:spcBef>
                <a:spcPct val="0"/>
              </a:spcBef>
              <a:spcAft>
                <a:spcPct val="0"/>
              </a:spcAft>
              <a:buClrTx/>
              <a:buSzPct val="100000"/>
            </a:pPr>
            <a:endParaRPr lang="ru-RU" baseline="0"/>
          </a:p>
        </p:txBody>
      </p:sp>
      <p:sp>
        <p:nvSpPr>
          <p:cNvPr id="1030" name="灯片编号占位符 1029"/>
          <p:cNvSpPr/>
          <p:nvPr>
            <p:ph type="sldNum" sz="quarter" idx="4"/>
          </p:nvPr>
        </p:nvSpPr>
        <p:spPr>
          <a:xfrm>
            <a:off x="6553200" y="6245225"/>
            <a:ext cx="2289175" cy="476250"/>
          </a:xfrm>
          <a:prstGeom prst="rect">
            <a:avLst/>
          </a:prstGeom>
          <a:noFill/>
          <a:ln w="9525">
            <a:noFill/>
          </a:ln>
        </p:spPr>
        <p:txBody>
          <a:bodyPr/>
          <a:lstStyle>
            <a:lvl1pPr marL="0" indent="0" algn="r" fontAlgn="base">
              <a:buFont typeface="Arial" panose="020B0604020202020204" pitchFamily="34" charset="0"/>
              <a:defRPr sz="1400">
                <a:solidFill>
                  <a:schemeClr val="tx1"/>
                </a:solidFill>
              </a:defRPr>
            </a:lvl1pPr>
          </a:lstStyle>
          <a:p>
            <a:pPr lvl="0" defTabSz="914400" rtl="0" eaLnBrk="1" latinLnBrk="0" hangingPunct="1">
              <a:lnSpc>
                <a:spcPct val="100000"/>
              </a:lnSpc>
              <a:spcBef>
                <a:spcPct val="0"/>
              </a:spcBef>
              <a:spcAft>
                <a:spcPct val="0"/>
              </a:spcAft>
              <a:buClrTx/>
              <a:buSzPct val="100000"/>
            </a:pPr>
            <a:fld id="{9A0DB2DC-4C9A-4742-B13C-FB6460FD3503}" type="slidenum">
              <a:rPr lang="ru-RU" baseline="0"/>
            </a:fld>
            <a:endParaRPr lang="ru-RU" sz="1400" u="none" baseline="0">
              <a:solidFill>
                <a:schemeClr val="tx1"/>
              </a:solidFill>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split orient="vert"/>
  </p:transition>
  <p:hf sldNum="0" hdr="0" ftr="0" dt="0"/>
  <p:txStyles>
    <p:titleStyle>
      <a:lvl1pPr marL="0" lvl="0" indent="0" algn="ctr" defTabSz="914400" eaLnBrk="1" fontAlgn="base" latinLnBrk="0" hangingPunct="1">
        <a:lnSpc>
          <a:spcPct val="100000"/>
        </a:lnSpc>
        <a:spcBef>
          <a:spcPct val="0"/>
        </a:spcBef>
        <a:spcAft>
          <a:spcPct val="0"/>
        </a:spcAft>
        <a:buSzPct val="100000"/>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800" b="0" i="0" u="none" kern="1200" baseline="0">
          <a:solidFill>
            <a:schemeClr val="tx1"/>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400" b="0" i="0" u="none" kern="1200" baseline="0">
          <a:solidFill>
            <a:schemeClr val="tx1"/>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2000" b="0" i="0" u="none" kern="1200" baseline="0">
          <a:solidFill>
            <a:schemeClr val="tx1"/>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Arial" panose="020B0604020202020204" pitchFamily="34" charset="0"/>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p:pic>
        <p:nvPicPr>
          <p:cNvPr id="1033" name="Picture 23"/>
          <p:cNvPicPr>
            <a:picLocks noChangeAspect="1"/>
          </p:cNvPicPr>
          <p:nvPr/>
        </p:nvPicPr>
        <p:blipFill>
          <a:blip r:embed="rId12"/>
          <a:stretch>
            <a:fillRect/>
          </a:stretch>
        </p:blipFill>
        <p:spPr>
          <a:xfrm>
            <a:off x="0" y="0"/>
            <a:ext cx="9144000" cy="6858000"/>
          </a:xfrm>
          <a:prstGeom prst="rect">
            <a:avLst/>
          </a:prstGeom>
          <a:noFill/>
          <a:ln w="9525">
            <a:noFill/>
          </a:ln>
        </p:spPr>
      </p:pic>
      <p:sp>
        <p:nvSpPr>
          <p:cNvPr id="1034" name="Rectangle 31"/>
          <p:cNvSpPr/>
          <p:nvPr>
            <p:ph type="dt" sz="half"/>
          </p:nvPr>
        </p:nvSpPr>
        <p:spPr>
          <a:xfrm>
            <a:off x="457200" y="6245225"/>
            <a:ext cx="2133600" cy="476250"/>
          </a:xfrm>
          <a:prstGeom prst="rect">
            <a:avLst/>
          </a:prstGeom>
          <a:noFill/>
          <a:ln w="9525">
            <a:noFill/>
          </a:ln>
        </p:spPr>
        <p:txBody>
          <a:bodyPr/>
          <a:lstStyle>
            <a:lvl1pPr marL="0" indent="0" algn="l" fontAlgn="base">
              <a:defRPr sz="1400">
                <a:solidFill>
                  <a:schemeClr val="tx1"/>
                </a:solidFill>
                <a:latin typeface="Times New Roman" panose="02020603050405020304"/>
                <a:ea typeface="Arial" panose="020B0604020202020204" pitchFamily="34" charset="0"/>
              </a:defRPr>
            </a:lvl1pPr>
          </a:lstStyle>
          <a:p>
            <a:pPr lvl="0" defTabSz="914400" rtl="0" eaLnBrk="1" hangingPunct="1">
              <a:lnSpc>
                <a:spcPct val="100000"/>
              </a:lnSpc>
              <a:spcBef>
                <a:spcPct val="0"/>
              </a:spcBef>
              <a:spcAft>
                <a:spcPct val="0"/>
              </a:spcAft>
              <a:buClrTx/>
              <a:buSzPct val="100000"/>
            </a:pPr>
            <a:endParaRPr baseline="0"/>
          </a:p>
        </p:txBody>
      </p:sp>
      <p:sp>
        <p:nvSpPr>
          <p:cNvPr id="1035" name="Rectangle 32"/>
          <p:cNvSpPr/>
          <p:nvPr>
            <p:ph type="ftr" sz="quarter" idx="1"/>
          </p:nvPr>
        </p:nvSpPr>
        <p:spPr>
          <a:xfrm>
            <a:off x="3124200" y="6245225"/>
            <a:ext cx="2895600" cy="476250"/>
          </a:xfrm>
          <a:prstGeom prst="rect">
            <a:avLst/>
          </a:prstGeom>
          <a:noFill/>
          <a:ln w="9525">
            <a:noFill/>
          </a:ln>
        </p:spPr>
        <p:txBody>
          <a:bodyPr/>
          <a:lstStyle>
            <a:lvl1pPr marL="0" indent="0" algn="ctr" fontAlgn="base">
              <a:defRPr sz="1400">
                <a:solidFill>
                  <a:schemeClr val="tx1"/>
                </a:solidFill>
                <a:latin typeface="Times New Roman" panose="02020603050405020304"/>
                <a:ea typeface="Arial" panose="020B0604020202020204" pitchFamily="34" charset="0"/>
              </a:defRPr>
            </a:lvl1pPr>
          </a:lstStyle>
          <a:p>
            <a:pPr lvl="0" defTabSz="914400" rtl="0" eaLnBrk="1" hangingPunct="1">
              <a:lnSpc>
                <a:spcPct val="100000"/>
              </a:lnSpc>
              <a:spcBef>
                <a:spcPct val="0"/>
              </a:spcBef>
              <a:spcAft>
                <a:spcPct val="0"/>
              </a:spcAft>
              <a:buClrTx/>
              <a:buSzPct val="100000"/>
            </a:pPr>
            <a:endParaRPr baseline="0"/>
          </a:p>
        </p:txBody>
      </p:sp>
      <p:sp>
        <p:nvSpPr>
          <p:cNvPr id="1036" name="Rectangle 33"/>
          <p:cNvSpPr/>
          <p:nvPr>
            <p:ph type="sldNum" sz="quarter" idx="2"/>
          </p:nvPr>
        </p:nvSpPr>
        <p:spPr>
          <a:xfrm>
            <a:off x="6553200" y="6245225"/>
            <a:ext cx="2133600" cy="476250"/>
          </a:xfrm>
          <a:prstGeom prst="rect">
            <a:avLst/>
          </a:prstGeom>
          <a:noFill/>
          <a:ln w="9525">
            <a:noFill/>
          </a:ln>
        </p:spPr>
        <p:txBody>
          <a:bodyPr/>
          <a:lstStyle>
            <a:lvl1pPr marL="0" indent="0" algn="r" fontAlgn="base">
              <a:defRPr sz="1400">
                <a:solidFill>
                  <a:schemeClr val="tx1"/>
                </a:solidFill>
              </a:defRPr>
            </a:lvl1pPr>
          </a:lstStyle>
          <a:p>
            <a:pPr lvl="0" defTabSz="914400" rtl="0" eaLnBrk="1" hangingPunct="1">
              <a:lnSpc>
                <a:spcPct val="100000"/>
              </a:lnSpc>
              <a:spcBef>
                <a:spcPct val="0"/>
              </a:spcBef>
              <a:spcAft>
                <a:spcPct val="0"/>
              </a:spcAft>
              <a:buClrTx/>
              <a:buSzPct val="100000"/>
            </a:pPr>
            <a:fld id="{9A0DB2DC-4C9A-4742-B13C-FB6460FD3503}" type="slidenum">
              <a:rPr lang="zh-CN" altLang="en-US" baseline="0">
                <a:cs typeface="Arial" panose="020B0604020202020204" pitchFamily="34" charset="0"/>
              </a:rPr>
            </a:fld>
            <a:endParaRPr lang="zh-CN" altLang="en-US" sz="1400" u="none" baseline="0">
              <a:solidFill>
                <a:schemeClr val="tx1"/>
              </a:solidFill>
              <a:ea typeface="Arial" panose="020B0604020202020204" pitchFamily="34" charset="0"/>
              <a:cs typeface="Arial" panose="020B0604020202020204" pitchFamily="34" charset="0"/>
            </a:endParaRPr>
          </a:p>
        </p:txBody>
      </p:sp>
      <p:sp>
        <p:nvSpPr>
          <p:cNvPr id="1037" name="Rectangle 34"/>
          <p:cNvSpPr/>
          <p:nvPr>
            <p:ph type="title" idx="3"/>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38" name="Rectangle 35"/>
          <p:cNvSpPr/>
          <p:nvPr>
            <p:ph type="body" idx="4"/>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rtl="0" eaLnBrk="0" fontAlgn="base" hangingPunct="0">
        <a:lnSpc>
          <a:spcPct val="100000"/>
        </a:lnSpc>
        <a:spcBef>
          <a:spcPct val="0"/>
        </a:spcBef>
        <a:spcAft>
          <a:spcPct val="0"/>
        </a:spcAft>
        <a:buSzPct val="100000"/>
        <a:buNone/>
        <a:defRPr sz="4400" b="1" i="0" u="none" kern="1200" baseline="0">
          <a:solidFill>
            <a:srgbClr val="6600CC"/>
          </a:solidFill>
          <a:latin typeface="+mj-lt"/>
          <a:ea typeface="+mj-ea"/>
          <a:cs typeface="+mj-cs"/>
        </a:defRPr>
      </a:lvl1pPr>
      <a:lvl2pPr marL="0" lvl="1" indent="0" algn="ctr" defTabSz="914400" rtl="0" eaLnBrk="0" fontAlgn="base" hangingPunct="0">
        <a:lnSpc>
          <a:spcPct val="100000"/>
        </a:lnSpc>
        <a:spcBef>
          <a:spcPct val="0"/>
        </a:spcBef>
        <a:spcAft>
          <a:spcPct val="0"/>
        </a:spcAft>
        <a:buSzPct val="100000"/>
        <a:buNone/>
        <a:defRPr sz="4400" b="1" i="0" u="none" kern="1200" baseline="0">
          <a:solidFill>
            <a:srgbClr val="6600CC"/>
          </a:solidFill>
          <a:latin typeface="Times New Roman" panose="02020603050405020304"/>
          <a:ea typeface="+mj-ea"/>
          <a:cs typeface="+mj-cs"/>
        </a:defRPr>
      </a:lvl2pPr>
      <a:lvl3pPr marL="0" lvl="2" indent="0" algn="ctr" defTabSz="914400" rtl="0" eaLnBrk="0" fontAlgn="base" hangingPunct="0">
        <a:lnSpc>
          <a:spcPct val="100000"/>
        </a:lnSpc>
        <a:spcBef>
          <a:spcPct val="0"/>
        </a:spcBef>
        <a:spcAft>
          <a:spcPct val="0"/>
        </a:spcAft>
        <a:buSzPct val="100000"/>
        <a:buNone/>
        <a:defRPr sz="4400" b="1" i="0" u="none" kern="1200" baseline="0">
          <a:solidFill>
            <a:srgbClr val="6600CC"/>
          </a:solidFill>
          <a:latin typeface="Times New Roman" panose="02020603050405020304"/>
          <a:ea typeface="+mj-ea"/>
          <a:cs typeface="+mj-cs"/>
        </a:defRPr>
      </a:lvl3pPr>
      <a:lvl4pPr marL="0" lvl="3" indent="0" algn="ctr" defTabSz="914400" rtl="0" eaLnBrk="0" fontAlgn="base" hangingPunct="0">
        <a:lnSpc>
          <a:spcPct val="100000"/>
        </a:lnSpc>
        <a:spcBef>
          <a:spcPct val="0"/>
        </a:spcBef>
        <a:spcAft>
          <a:spcPct val="0"/>
        </a:spcAft>
        <a:buSzPct val="100000"/>
        <a:buNone/>
        <a:defRPr sz="4400" b="1" i="0" u="none" kern="1200" baseline="0">
          <a:solidFill>
            <a:srgbClr val="6600CC"/>
          </a:solidFill>
          <a:latin typeface="Times New Roman" panose="02020603050405020304"/>
          <a:ea typeface="+mj-ea"/>
          <a:cs typeface="+mj-cs"/>
        </a:defRPr>
      </a:lvl4pPr>
      <a:lvl5pPr marL="0" lvl="4" indent="0" algn="ctr" defTabSz="914400" rtl="0" eaLnBrk="0" fontAlgn="base" hangingPunct="0">
        <a:lnSpc>
          <a:spcPct val="100000"/>
        </a:lnSpc>
        <a:spcBef>
          <a:spcPct val="0"/>
        </a:spcBef>
        <a:spcAft>
          <a:spcPct val="0"/>
        </a:spcAft>
        <a:buSzPct val="100000"/>
        <a:buNone/>
        <a:defRPr sz="4400" b="1" i="0" u="none" kern="1200" baseline="0">
          <a:solidFill>
            <a:srgbClr val="6600CC"/>
          </a:solidFill>
          <a:latin typeface="Times New Roman" panose="02020603050405020304"/>
          <a:ea typeface="+mj-ea"/>
          <a:cs typeface="+mj-cs"/>
        </a:defRPr>
      </a:lvl5pPr>
    </p:titleStyle>
    <p:bodyStyle>
      <a:lvl1pPr marL="342900" lvl="0" indent="-342900" algn="l" defTabSz="914400" rtl="0" eaLnBrk="0" fontAlgn="base" hangingPunct="0">
        <a:lnSpc>
          <a:spcPct val="100000"/>
        </a:lnSpc>
        <a:spcBef>
          <a:spcPct val="20000"/>
        </a:spcBef>
        <a:spcAft>
          <a:spcPct val="0"/>
        </a:spcAft>
        <a:buClr>
          <a:srgbClr val="FFFFCC"/>
        </a:buClr>
        <a:buSzPct val="90000"/>
        <a:buFont typeface="Wingdings" panose="05000000000000000000" pitchFamily="2" charset="2"/>
        <a:buChar char="§"/>
        <a:defRPr sz="3200" b="1" i="0" u="none" kern="1200" baseline="0">
          <a:solidFill>
            <a:srgbClr val="FFFFCC"/>
          </a:solidFill>
          <a:latin typeface="+mn-lt"/>
          <a:ea typeface="+mn-ea"/>
          <a:cs typeface="+mn-cs"/>
        </a:defRPr>
      </a:lvl1pPr>
      <a:lvl2pPr marL="742950" lvl="1" indent="-285750" algn="l" defTabSz="914400" rtl="0" eaLnBrk="0" fontAlgn="base" hangingPunct="0">
        <a:lnSpc>
          <a:spcPct val="100000"/>
        </a:lnSpc>
        <a:spcBef>
          <a:spcPct val="20000"/>
        </a:spcBef>
        <a:spcAft>
          <a:spcPct val="0"/>
        </a:spcAft>
        <a:buSzPct val="90000"/>
        <a:buFont typeface="Wingdings" panose="05000000000000000000" pitchFamily="2" charset="2"/>
        <a:buChar char="–"/>
        <a:defRPr sz="2800" b="1" i="0" u="none" kern="1200" baseline="0">
          <a:solidFill>
            <a:srgbClr val="FFFFCC"/>
          </a:solidFill>
          <a:latin typeface="Times New Roman" panose="02020603050405020304"/>
          <a:ea typeface="+mn-ea"/>
          <a:cs typeface="+mn-cs"/>
        </a:defRPr>
      </a:lvl2pPr>
      <a:lvl3pPr marL="1143000" lvl="2" indent="-228600" algn="l" defTabSz="914400" rtl="0" eaLnBrk="0" fontAlgn="base" hangingPunct="0">
        <a:lnSpc>
          <a:spcPct val="100000"/>
        </a:lnSpc>
        <a:spcBef>
          <a:spcPct val="20000"/>
        </a:spcBef>
        <a:spcAft>
          <a:spcPct val="0"/>
        </a:spcAft>
        <a:buSzPct val="90000"/>
        <a:buFont typeface="Wingdings" panose="05000000000000000000" pitchFamily="2" charset="2"/>
        <a:buChar char="•"/>
        <a:defRPr sz="2400" b="1" i="0" u="none" kern="1200" baseline="0">
          <a:solidFill>
            <a:srgbClr val="FFFFCC"/>
          </a:solidFill>
          <a:latin typeface="Times New Roman" panose="02020603050405020304"/>
          <a:ea typeface="+mn-ea"/>
          <a:cs typeface="+mn-cs"/>
        </a:defRPr>
      </a:lvl3pPr>
      <a:lvl4pPr marL="1600200" lvl="3" indent="-228600" algn="l" defTabSz="914400" rtl="0" eaLnBrk="0" fontAlgn="base" hangingPunct="0">
        <a:lnSpc>
          <a:spcPct val="100000"/>
        </a:lnSpc>
        <a:spcBef>
          <a:spcPct val="20000"/>
        </a:spcBef>
        <a:spcAft>
          <a:spcPct val="0"/>
        </a:spcAft>
        <a:buSzPct val="90000"/>
        <a:buFont typeface="Wingdings" panose="05000000000000000000" pitchFamily="2" charset="2"/>
        <a:buChar char="–"/>
        <a:defRPr sz="2000" b="1" i="0" u="none" kern="1200" baseline="0">
          <a:solidFill>
            <a:srgbClr val="FFFFCC"/>
          </a:solidFill>
          <a:latin typeface="Times New Roman" panose="02020603050405020304"/>
          <a:ea typeface="+mn-ea"/>
          <a:cs typeface="+mn-cs"/>
        </a:defRPr>
      </a:lvl4pPr>
      <a:lvl5pPr marL="2057400" lvl="4" indent="-228600" algn="l" defTabSz="914400" rtl="0" eaLnBrk="0" fontAlgn="base" hangingPunct="0">
        <a:lnSpc>
          <a:spcPct val="100000"/>
        </a:lnSpc>
        <a:spcBef>
          <a:spcPct val="20000"/>
        </a:spcBef>
        <a:spcAft>
          <a:spcPct val="0"/>
        </a:spcAft>
        <a:buSzPct val="90000"/>
        <a:buFont typeface="Wingdings" panose="05000000000000000000" pitchFamily="2" charset="2"/>
        <a:buChar char="•"/>
        <a:defRPr sz="2000" b="1" i="0" u="none" kern="1200" baseline="0">
          <a:solidFill>
            <a:srgbClr val="FFFFCC"/>
          </a:solidFill>
          <a:latin typeface="Times New Roman" panose="02020603050405020304"/>
          <a:ea typeface="+mn-ea"/>
          <a:cs typeface="+mn-cs"/>
        </a:defRPr>
      </a:lvl5pPr>
      <a:lvl6pPr marL="2514600" lvl="5" indent="-228600" algn="l" defTabSz="914400" rtl="0" eaLnBrk="0" fontAlgn="base" hangingPunct="0">
        <a:lnSpc>
          <a:spcPct val="100000"/>
        </a:lnSpc>
        <a:spcBef>
          <a:spcPct val="20000"/>
        </a:spcBef>
        <a:spcAft>
          <a:spcPct val="0"/>
        </a:spcAft>
        <a:buClrTx/>
        <a:buSzPct val="90000"/>
        <a:buFont typeface="Wingdings" panose="05000000000000000000" pitchFamily="2" charset="2"/>
        <a:buChar char="•"/>
        <a:defRPr sz="2000" b="1" i="0" u="none" kern="1200" baseline="0">
          <a:solidFill>
            <a:srgbClr val="FFFFCC"/>
          </a:solidFill>
          <a:latin typeface="Times New Roman" panose="02020603050405020304"/>
          <a:ea typeface="+mn-ea"/>
          <a:cs typeface="+mn-cs"/>
        </a:defRPr>
      </a:lvl6pPr>
      <a:lvl7pPr marL="2971800" lvl="6" indent="-228600" algn="l" defTabSz="914400" rtl="0" eaLnBrk="0" fontAlgn="base" hangingPunct="0">
        <a:lnSpc>
          <a:spcPct val="100000"/>
        </a:lnSpc>
        <a:spcBef>
          <a:spcPct val="20000"/>
        </a:spcBef>
        <a:spcAft>
          <a:spcPct val="0"/>
        </a:spcAft>
        <a:buClrTx/>
        <a:buSzPct val="90000"/>
        <a:buFont typeface="Wingdings" panose="05000000000000000000" pitchFamily="2" charset="2"/>
        <a:buChar char="•"/>
        <a:defRPr sz="2000" b="1" i="0" u="none" kern="1200" baseline="0">
          <a:solidFill>
            <a:srgbClr val="FFFFCC"/>
          </a:solidFill>
          <a:latin typeface="Times New Roman" panose="02020603050405020304"/>
          <a:ea typeface="+mn-ea"/>
          <a:cs typeface="+mn-cs"/>
        </a:defRPr>
      </a:lvl7pPr>
      <a:lvl8pPr marL="3429000" lvl="7" indent="-228600" algn="l" defTabSz="914400" rtl="0" eaLnBrk="0" fontAlgn="base" hangingPunct="0">
        <a:lnSpc>
          <a:spcPct val="100000"/>
        </a:lnSpc>
        <a:spcBef>
          <a:spcPct val="20000"/>
        </a:spcBef>
        <a:spcAft>
          <a:spcPct val="0"/>
        </a:spcAft>
        <a:buClrTx/>
        <a:buSzPct val="90000"/>
        <a:buFont typeface="Wingdings" panose="05000000000000000000" pitchFamily="2" charset="2"/>
        <a:buChar char="•"/>
        <a:defRPr sz="2000" b="1" i="0" u="none" kern="1200" baseline="0">
          <a:solidFill>
            <a:srgbClr val="FFFFCC"/>
          </a:solidFill>
          <a:latin typeface="Times New Roman" panose="02020603050405020304"/>
          <a:ea typeface="+mn-ea"/>
          <a:cs typeface="+mn-cs"/>
        </a:defRPr>
      </a:lvl8pPr>
      <a:lvl9pPr marL="3886200" lvl="8" indent="-228600" algn="l" defTabSz="914400" rtl="0" eaLnBrk="0" fontAlgn="base" hangingPunct="0">
        <a:lnSpc>
          <a:spcPct val="100000"/>
        </a:lnSpc>
        <a:spcBef>
          <a:spcPct val="20000"/>
        </a:spcBef>
        <a:spcAft>
          <a:spcPct val="0"/>
        </a:spcAft>
        <a:buClrTx/>
        <a:buSzPct val="90000"/>
        <a:buFont typeface="Wingdings" panose="05000000000000000000" pitchFamily="2" charset="2"/>
        <a:buChar char="•"/>
        <a:defRPr sz="2000" b="1" i="0" u="none" kern="1200" baseline="0">
          <a:solidFill>
            <a:srgbClr val="FFFFCC"/>
          </a:solidFill>
          <a:latin typeface="Times New Roman" panose="02020603050405020304"/>
          <a:ea typeface="+mn-ea"/>
          <a:cs typeface="+mn-cs"/>
        </a:defRPr>
      </a:lvl9pPr>
    </p:bodyStyle>
    <p:otherStyle>
      <a:lvl1pPr marL="0" lvl="0"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SzPct val="100000"/>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jpeg"/><Relationship Id="rId1" Type="http://schemas.openxmlformats.org/officeDocument/2006/relationships/hyperlink" Target="&#28246;&#21335;&#21517;&#20154;&#39118;&#20113;.avi"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10.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jpeg"/><Relationship Id="rId1" Type="http://schemas.openxmlformats.org/officeDocument/2006/relationships/image" Target="../media/image1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7.xml"/><Relationship Id="rId2" Type="http://schemas.openxmlformats.org/officeDocument/2006/relationships/image" Target="../media/image23.png"/><Relationship Id="rId1" Type="http://schemas.openxmlformats.org/officeDocument/2006/relationships/oleObject" Target="../embeddings/oleObject1.bin"/></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38.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33.jpeg"/><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7.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061" name="矩形 2060"/>
          <p:cNvSpPr/>
          <p:nvPr/>
        </p:nvSpPr>
        <p:spPr>
          <a:xfrm>
            <a:off x="1524000" y="1295400"/>
            <a:ext cx="6400800" cy="762000"/>
          </a:xfrm>
          <a:prstGeom prst="rect">
            <a:avLst/>
          </a:prstGeom>
          <a:noFill/>
          <a:ln w="9525">
            <a:noFill/>
          </a:ln>
        </p:spPr>
        <p:txBody>
          <a:bodyPr>
            <a:spAutoFit/>
          </a:bodyPr>
          <a:p>
            <a:pPr algn="ctr">
              <a:spcBef>
                <a:spcPct val="50000"/>
              </a:spcBef>
            </a:pPr>
            <a:r>
              <a:rPr lang="zh-CN" altLang="en-US" sz="4400" b="1">
                <a:solidFill>
                  <a:srgbClr val="080808"/>
                </a:solidFill>
                <a:ea typeface="楷体_GB2312" pitchFamily="49" charset="-122"/>
              </a:rPr>
              <a:t>湖湘文化与湖南精神</a:t>
            </a:r>
            <a:endParaRPr lang="zh-CN" altLang="en-US" sz="4400" b="1">
              <a:solidFill>
                <a:srgbClr val="080808"/>
              </a:solidFill>
              <a:ea typeface="楷体_GB2312" pitchFamily="49" charset="-122"/>
            </a:endParaRPr>
          </a:p>
        </p:txBody>
      </p:sp>
      <p:sp>
        <p:nvSpPr>
          <p:cNvPr id="2062" name="矩形 2061"/>
          <p:cNvSpPr/>
          <p:nvPr/>
        </p:nvSpPr>
        <p:spPr>
          <a:xfrm>
            <a:off x="1981200" y="3505200"/>
            <a:ext cx="4953000" cy="1137285"/>
          </a:xfrm>
          <a:prstGeom prst="rect">
            <a:avLst/>
          </a:prstGeom>
          <a:noFill/>
          <a:ln w="9525">
            <a:noFill/>
          </a:ln>
        </p:spPr>
        <p:txBody>
          <a:bodyPr>
            <a:spAutoFit/>
          </a:bodyPr>
          <a:p>
            <a:pPr>
              <a:spcBef>
                <a:spcPct val="50000"/>
              </a:spcBef>
            </a:pPr>
            <a:r>
              <a:rPr lang="zh-CN" altLang="en-US" sz="3200" b="1">
                <a:ea typeface="楷体_GB2312" pitchFamily="49" charset="-122"/>
              </a:rPr>
              <a:t>溆浦县职业中等专业学校</a:t>
            </a:r>
            <a:endParaRPr lang="zh-CN" altLang="en-US" sz="3200" b="1">
              <a:ea typeface="楷体_GB2312" pitchFamily="49" charset="-122"/>
            </a:endParaRPr>
          </a:p>
          <a:p>
            <a:pPr>
              <a:spcBef>
                <a:spcPct val="50000"/>
              </a:spcBef>
            </a:pPr>
            <a:r>
              <a:rPr lang="zh-CN" altLang="en-US" sz="2400" b="1">
                <a:latin typeface="隶书" pitchFamily="49" charset="-122"/>
                <a:ea typeface="隶书" pitchFamily="49" charset="-122"/>
              </a:rPr>
              <a:t>主 讲：张高翔</a:t>
            </a:r>
            <a:endParaRPr lang="zh-CN" altLang="en-US" sz="2400" b="1">
              <a:latin typeface="隶书" pitchFamily="49" charset="-122"/>
              <a:ea typeface="隶书" pitchFamily="49" charset="-122"/>
            </a:endParaRPr>
          </a:p>
        </p:txBody>
      </p:sp>
    </p:spTree>
  </p:cSld>
  <p:clrMapOvr>
    <a:masterClrMapping/>
  </p:clrMapOvr>
  <p:transition>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65" name="矩形 2064"/>
          <p:cNvSpPr/>
          <p:nvPr/>
        </p:nvSpPr>
        <p:spPr>
          <a:xfrm>
            <a:off x="4876800" y="1371600"/>
            <a:ext cx="4114800" cy="3935413"/>
          </a:xfrm>
          <a:prstGeom prst="rect">
            <a:avLst/>
          </a:prstGeom>
          <a:noFill/>
          <a:ln w="9525">
            <a:noFill/>
          </a:ln>
        </p:spPr>
        <p:txBody>
          <a:bodyPr>
            <a:spAutoFit/>
          </a:bodyPr>
          <a:p>
            <a:pPr>
              <a:spcBef>
                <a:spcPct val="50000"/>
              </a:spcBef>
            </a:pPr>
            <a:r>
              <a:rPr lang="zh-CN" altLang="en-US" sz="2800" b="1">
                <a:solidFill>
                  <a:srgbClr val="080808"/>
                </a:solidFill>
                <a:latin typeface="隶书" pitchFamily="49" charset="-122"/>
                <a:ea typeface="隶书" pitchFamily="49" charset="-122"/>
              </a:rPr>
              <a:t>长沙拥有独特的“山水洲城”地貌特征，是经历三千年历史城址不变的城市，素有 “屈贾之乡”、“楚汉名城”的美称，是国务院首批公布的</a:t>
            </a:r>
            <a:r>
              <a:rPr lang="en-US" altLang="zh-CN" sz="2800" b="1">
                <a:solidFill>
                  <a:srgbClr val="080808"/>
                </a:solidFill>
                <a:latin typeface="隶书" pitchFamily="49" charset="-122"/>
                <a:ea typeface="隶书" pitchFamily="49" charset="-122"/>
              </a:rPr>
              <a:t>24</a:t>
            </a:r>
            <a:r>
              <a:rPr lang="zh-CN" altLang="en-US" sz="2800" b="1">
                <a:solidFill>
                  <a:srgbClr val="080808"/>
                </a:solidFill>
                <a:latin typeface="隶书" pitchFamily="49" charset="-122"/>
                <a:ea typeface="隶书" pitchFamily="49" charset="-122"/>
              </a:rPr>
              <a:t>座历史文化名城之一，历史人文资源丰富，现代文化产业发达。</a:t>
            </a:r>
            <a:endParaRPr lang="zh-CN" altLang="en-US" sz="2800" b="1">
              <a:solidFill>
                <a:srgbClr val="080808"/>
              </a:solidFill>
              <a:latin typeface="隶书" pitchFamily="49" charset="-122"/>
              <a:ea typeface="隶书" pitchFamily="49" charset="-122"/>
            </a:endParaRPr>
          </a:p>
        </p:txBody>
      </p:sp>
      <p:pic>
        <p:nvPicPr>
          <p:cNvPr id="2066" name="图片 2065"/>
          <p:cNvPicPr>
            <a:picLocks noChangeAspect="1"/>
          </p:cNvPicPr>
          <p:nvPr/>
        </p:nvPicPr>
        <p:blipFill>
          <a:blip r:embed="rId1"/>
          <a:stretch>
            <a:fillRect/>
          </a:stretch>
        </p:blipFill>
        <p:spPr>
          <a:xfrm>
            <a:off x="0" y="838200"/>
            <a:ext cx="4724400" cy="5181600"/>
          </a:xfrm>
          <a:prstGeom prst="rect">
            <a:avLst/>
          </a:prstGeom>
          <a:noFill/>
          <a:ln w="9525">
            <a:noFill/>
          </a:ln>
        </p:spPr>
      </p:pic>
    </p:spTree>
  </p:cSld>
  <p:clrMapOvr>
    <a:masterClrMapping/>
  </p:clrMapOvr>
  <p:transition>
    <p:split orient="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69" name="标题 2068"/>
          <p:cNvSpPr/>
          <p:nvPr>
            <p:ph type="title" idx="4294967295"/>
          </p:nvPr>
        </p:nvSpPr>
        <p:spPr>
          <a:xfrm>
            <a:off x="304800" y="533400"/>
            <a:ext cx="8540750" cy="1143000"/>
          </a:xfrm>
          <a:ln/>
        </p:spPr>
        <p:txBody>
          <a:bodyPr anchor="ctr"/>
          <a:p>
            <a:r>
              <a:rPr lang="zh-CN" altLang="en-US" sz="3600" b="1">
                <a:latin typeface="隶书" pitchFamily="49" charset="-122"/>
                <a:ea typeface="隶书" pitchFamily="49" charset="-122"/>
              </a:rPr>
              <a:t>主 要 内 容</a:t>
            </a:r>
            <a:endParaRPr lang="zh-CN" altLang="en-US" sz="3600" b="1">
              <a:latin typeface="隶书" pitchFamily="49" charset="-122"/>
              <a:ea typeface="隶书" pitchFamily="49" charset="-122"/>
            </a:endParaRPr>
          </a:p>
        </p:txBody>
      </p:sp>
      <p:sp>
        <p:nvSpPr>
          <p:cNvPr id="2070" name="文本占位符 2069"/>
          <p:cNvSpPr/>
          <p:nvPr>
            <p:ph type="body" idx="4294967295"/>
          </p:nvPr>
        </p:nvSpPr>
        <p:spPr>
          <a:xfrm>
            <a:off x="914400" y="1828800"/>
            <a:ext cx="6635750" cy="3352800"/>
          </a:xfrm>
          <a:ln/>
        </p:spPr>
        <p:txBody>
          <a:bodyPr/>
          <a:p>
            <a:pPr>
              <a:buClr>
                <a:schemeClr val="hlink"/>
              </a:buClr>
              <a:buSzPct val="100000"/>
            </a:pPr>
            <a:r>
              <a:rPr lang="zh-CN" altLang="en-US" b="1">
                <a:solidFill>
                  <a:srgbClr val="080808"/>
                </a:solidFill>
                <a:ea typeface="楷体_GB2312" pitchFamily="49" charset="-122"/>
              </a:rPr>
              <a:t>湖湘文化及其历史地位</a:t>
            </a:r>
            <a:endParaRPr lang="zh-CN" altLang="en-US" b="1">
              <a:solidFill>
                <a:srgbClr val="080808"/>
              </a:solidFill>
              <a:ea typeface="楷体_GB2312" pitchFamily="49" charset="-122"/>
            </a:endParaRPr>
          </a:p>
          <a:p>
            <a:pPr>
              <a:buClr>
                <a:schemeClr val="hlink"/>
              </a:buClr>
              <a:buSzPct val="100000"/>
            </a:pPr>
            <a:r>
              <a:rPr lang="zh-CN" altLang="en-US" b="1">
                <a:solidFill>
                  <a:srgbClr val="080808"/>
                </a:solidFill>
                <a:ea typeface="楷体_GB2312" pitchFamily="49" charset="-122"/>
              </a:rPr>
              <a:t>湖湘文化的形成和发展</a:t>
            </a:r>
            <a:endParaRPr lang="zh-CN" altLang="en-US" b="1">
              <a:solidFill>
                <a:srgbClr val="080808"/>
              </a:solidFill>
              <a:ea typeface="楷体_GB2312" pitchFamily="49" charset="-122"/>
            </a:endParaRPr>
          </a:p>
          <a:p>
            <a:pPr>
              <a:buClr>
                <a:schemeClr val="hlink"/>
              </a:buClr>
              <a:buSzPct val="100000"/>
            </a:pPr>
            <a:r>
              <a:rPr lang="zh-CN" altLang="en-US" b="1">
                <a:solidFill>
                  <a:srgbClr val="080808"/>
                </a:solidFill>
                <a:ea typeface="楷体_GB2312" pitchFamily="49" charset="-122"/>
              </a:rPr>
              <a:t>湖湘文化的特质与转型</a:t>
            </a:r>
            <a:endParaRPr lang="zh-CN" altLang="en-US" b="1">
              <a:solidFill>
                <a:srgbClr val="080808"/>
              </a:solidFill>
              <a:ea typeface="楷体_GB2312" pitchFamily="49" charset="-122"/>
            </a:endParaRPr>
          </a:p>
        </p:txBody>
      </p:sp>
    </p:spTree>
  </p:cSld>
  <p:clrMapOvr>
    <a:masterClrMapping/>
  </p:clrMapOvr>
  <p:transition>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73" name="矩形 2072"/>
          <p:cNvSpPr/>
          <p:nvPr/>
        </p:nvSpPr>
        <p:spPr>
          <a:xfrm>
            <a:off x="2057400" y="533400"/>
            <a:ext cx="5334000" cy="579438"/>
          </a:xfrm>
          <a:prstGeom prst="rect">
            <a:avLst/>
          </a:prstGeom>
          <a:noFill/>
          <a:ln w="9525">
            <a:noFill/>
          </a:ln>
        </p:spPr>
        <p:txBody>
          <a:bodyPr anchor="ctr">
            <a:spAutoFit/>
          </a:bodyPr>
          <a:p>
            <a:r>
              <a:rPr lang="zh-CN" altLang="en-US" sz="3200" b="1">
                <a:solidFill>
                  <a:srgbClr val="080808"/>
                </a:solidFill>
                <a:ea typeface="楷体_GB2312" pitchFamily="49" charset="-122"/>
              </a:rPr>
              <a:t>一、湖湘文化及其历史地位</a:t>
            </a:r>
            <a:endParaRPr lang="zh-CN" altLang="en-US" sz="3200" b="1">
              <a:solidFill>
                <a:srgbClr val="080808"/>
              </a:solidFill>
              <a:ea typeface="楷体_GB2312" pitchFamily="49" charset="-122"/>
            </a:endParaRPr>
          </a:p>
        </p:txBody>
      </p:sp>
      <p:sp>
        <p:nvSpPr>
          <p:cNvPr id="2074" name="矩形 2073"/>
          <p:cNvSpPr/>
          <p:nvPr/>
        </p:nvSpPr>
        <p:spPr>
          <a:xfrm>
            <a:off x="609600" y="1219200"/>
            <a:ext cx="3733800" cy="519113"/>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u"/>
            </a:pPr>
            <a:r>
              <a:rPr lang="zh-CN" altLang="en-US" sz="2800" b="1">
                <a:solidFill>
                  <a:srgbClr val="080808"/>
                </a:solidFill>
                <a:ea typeface="隶书" pitchFamily="49" charset="-122"/>
              </a:rPr>
              <a:t>什么是文化？</a:t>
            </a:r>
            <a:endParaRPr lang="zh-CN" altLang="en-US" sz="2800" b="1">
              <a:solidFill>
                <a:srgbClr val="080808"/>
              </a:solidFill>
              <a:ea typeface="隶书" pitchFamily="49" charset="-122"/>
            </a:endParaRPr>
          </a:p>
        </p:txBody>
      </p:sp>
      <p:sp>
        <p:nvSpPr>
          <p:cNvPr id="2075" name="矩形 2074"/>
          <p:cNvSpPr/>
          <p:nvPr/>
        </p:nvSpPr>
        <p:spPr>
          <a:xfrm>
            <a:off x="609600" y="1752600"/>
            <a:ext cx="8153400" cy="2095500"/>
          </a:xfrm>
          <a:prstGeom prst="rect">
            <a:avLst/>
          </a:prstGeom>
          <a:noFill/>
          <a:ln w="9525">
            <a:noFill/>
          </a:ln>
        </p:spPr>
        <p:txBody>
          <a:bodyPr>
            <a:spAutoFit/>
          </a:bodyPr>
          <a:p>
            <a:pPr>
              <a:buClr>
                <a:srgbClr val="FF0000"/>
              </a:buClr>
              <a:buSzPct val="115000"/>
              <a:buFont typeface="Wingdings" panose="05000000000000000000" pitchFamily="2" charset="2"/>
              <a:buChar char="Ø"/>
            </a:pPr>
            <a:r>
              <a:rPr lang="zh-CN" altLang="en-US" sz="2400" b="1">
                <a:latin typeface="仿宋_GB2312" pitchFamily="49" charset="-122"/>
                <a:ea typeface="楷体_GB2312" pitchFamily="49" charset="-122"/>
              </a:rPr>
              <a:t>文化是复合体，包括实物、知识、信仰、艺术、道德、法律、风俗，以及其余从社会上学得的能力与习惯。</a:t>
            </a:r>
            <a:endParaRPr lang="zh-CN" altLang="en-US" sz="2400" b="1">
              <a:latin typeface="仿宋_GB2312" pitchFamily="49" charset="-122"/>
              <a:ea typeface="楷体_GB2312" pitchFamily="49" charset="-122"/>
            </a:endParaRPr>
          </a:p>
          <a:p>
            <a:pPr>
              <a:lnSpc>
                <a:spcPct val="110000"/>
              </a:lnSpc>
              <a:buClr>
                <a:srgbClr val="FF0000"/>
              </a:buClr>
              <a:buSzPct val="100000"/>
              <a:buFont typeface="Wingdings" panose="05000000000000000000" pitchFamily="2" charset="2"/>
              <a:buChar char="u"/>
            </a:pPr>
            <a:r>
              <a:rPr lang="zh-CN" altLang="en-US" sz="2800" b="1">
                <a:latin typeface="仿宋_GB2312" pitchFamily="49" charset="-122"/>
                <a:ea typeface="楷体_GB2312" pitchFamily="49" charset="-122"/>
              </a:rPr>
              <a:t>文化的结构层次：</a:t>
            </a:r>
            <a:endParaRPr lang="zh-CN" altLang="en-US" sz="2800" b="1">
              <a:latin typeface="仿宋_GB2312" pitchFamily="49" charset="-122"/>
              <a:ea typeface="楷体_GB2312" pitchFamily="49" charset="-122"/>
            </a:endParaRPr>
          </a:p>
          <a:p>
            <a:pPr>
              <a:lnSpc>
                <a:spcPct val="110000"/>
              </a:lnSpc>
              <a:buClr>
                <a:srgbClr val="FF0000"/>
              </a:buClr>
              <a:buSzPct val="100000"/>
              <a:buFont typeface="Wingdings" panose="05000000000000000000" pitchFamily="2" charset="2"/>
              <a:buChar char="l"/>
            </a:pPr>
            <a:r>
              <a:rPr lang="zh-CN" altLang="en-US" sz="2400" b="1">
                <a:ea typeface="仿宋_GB2312" pitchFamily="49" charset="-122"/>
              </a:rPr>
              <a:t>文化的表层结构，主要是物质文化，包括劳动工具、生活器皿、房屋建筑等；</a:t>
            </a:r>
            <a:endParaRPr lang="zh-CN" altLang="en-US" sz="2400" b="1">
              <a:ea typeface="仿宋_GB2312" pitchFamily="49" charset="-122"/>
            </a:endParaRPr>
          </a:p>
        </p:txBody>
      </p:sp>
      <p:sp>
        <p:nvSpPr>
          <p:cNvPr id="2076" name="矩形 2075"/>
          <p:cNvSpPr/>
          <p:nvPr/>
        </p:nvSpPr>
        <p:spPr>
          <a:xfrm>
            <a:off x="609600" y="3810000"/>
            <a:ext cx="8077200" cy="1698625"/>
          </a:xfrm>
          <a:prstGeom prst="rect">
            <a:avLst/>
          </a:prstGeom>
          <a:noFill/>
          <a:ln w="9525">
            <a:noFill/>
          </a:ln>
        </p:spPr>
        <p:txBody>
          <a:bodyPr>
            <a:spAutoFit/>
          </a:bodyPr>
          <a:p>
            <a:pPr>
              <a:lnSpc>
                <a:spcPct val="110000"/>
              </a:lnSpc>
              <a:buClr>
                <a:srgbClr val="FF0000"/>
              </a:buClr>
              <a:buSzPct val="100000"/>
              <a:buFont typeface="Wingdings" panose="05000000000000000000" pitchFamily="2" charset="2"/>
              <a:buChar char="l"/>
            </a:pPr>
            <a:r>
              <a:rPr lang="zh-CN" altLang="en-US" sz="2400" b="1">
                <a:ea typeface="仿宋_GB2312" pitchFamily="49" charset="-122"/>
              </a:rPr>
              <a:t>文化的中层结构，主要是制度文化，包括社会组织制度、人际关系以及于它们的原则、原理和规范等；</a:t>
            </a:r>
            <a:endParaRPr lang="zh-CN" altLang="en-US" sz="2400" b="1">
              <a:ea typeface="仿宋_GB2312" pitchFamily="49" charset="-122"/>
            </a:endParaRPr>
          </a:p>
          <a:p>
            <a:pPr>
              <a:lnSpc>
                <a:spcPct val="110000"/>
              </a:lnSpc>
              <a:buClr>
                <a:srgbClr val="FF0000"/>
              </a:buClr>
              <a:buSzPct val="100000"/>
              <a:buFont typeface="Wingdings" panose="05000000000000000000" pitchFamily="2" charset="2"/>
              <a:buChar char="l"/>
            </a:pPr>
            <a:r>
              <a:rPr lang="zh-CN" altLang="en-US" sz="2400" b="1">
                <a:ea typeface="仿宋_GB2312" pitchFamily="49" charset="-122"/>
              </a:rPr>
              <a:t>文化的深层结构，主要是精神文化，包括社会心理、价值取向、思维方式、审美情趣、民族性格等。</a:t>
            </a:r>
            <a:endParaRPr lang="zh-CN" altLang="en-US" sz="2400" b="1">
              <a:ea typeface="仿宋_GB2312"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childTnLst>
                                    <p:set>
                                      <p:cBhvr additive="base">
                                        <p:cTn id="6" dur="1" fill="hold">
                                          <p:stCondLst>
                                            <p:cond delay="0"/>
                                          </p:stCondLst>
                                        </p:cTn>
                                        <p:tgtEl>
                                          <p:spTgt spid="2074"/>
                                        </p:tgtEl>
                                        <p:attrNameLst>
                                          <p:attrName>style.visibility</p:attrName>
                                        </p:attrNameLst>
                                      </p:cBhvr>
                                      <p:to>
                                        <p:strVal val="visible"/>
                                      </p:to>
                                    </p:set>
                                    <p:anim calcmode="lin" valueType="num">
                                      <p:cBhvr additive="base">
                                        <p:cTn id="7" dur="500" fill="hold"/>
                                        <p:tgtEl>
                                          <p:spTgt spid="2074"/>
                                        </p:tgtEl>
                                        <p:attrNameLst>
                                          <p:attrName>ppt_w</p:attrName>
                                        </p:attrNameLst>
                                      </p:cBhvr>
                                      <p:tavLst>
                                        <p:tav tm="0">
                                          <p:val>
                                            <p:strVal val="#ppt_w*0.70"/>
                                          </p:val>
                                        </p:tav>
                                        <p:tav tm="100000">
                                          <p:val>
                                            <p:strVal val="#ppt_w"/>
                                          </p:val>
                                        </p:tav>
                                      </p:tavLst>
                                    </p:anim>
                                    <p:anim calcmode="lin" valueType="num">
                                      <p:cBhvr additive="base">
                                        <p:cTn id="8" dur="500" fill="hold"/>
                                        <p:tgtEl>
                                          <p:spTgt spid="2074"/>
                                        </p:tgtEl>
                                        <p:attrNameLst>
                                          <p:attrName>ppt_h</p:attrName>
                                        </p:attrNameLst>
                                      </p:cBhvr>
                                      <p:tavLst>
                                        <p:tav tm="0">
                                          <p:val>
                                            <p:strVal val="#ppt_h"/>
                                          </p:val>
                                        </p:tav>
                                        <p:tav tm="100000">
                                          <p:val>
                                            <p:strVal val="#ppt_h"/>
                                          </p:val>
                                        </p:tav>
                                      </p:tavLst>
                                    </p:anim>
                                    <p:animEffect transition="in" filter="fade">
                                      <p:cBhvr additive="base">
                                        <p:cTn id="9" dur="500" fill="hold"/>
                                        <p:tgtEl>
                                          <p:spTgt spid="207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1" nodeType="clickEffect">
                                  <p:childTnLst>
                                    <p:set>
                                      <p:cBhvr additive="base">
                                        <p:cTn id="13" dur="1" fill="hold">
                                          <p:stCondLst>
                                            <p:cond delay="0"/>
                                          </p:stCondLst>
                                        </p:cTn>
                                        <p:tgtEl>
                                          <p:spTgt spid="2075"/>
                                        </p:tgtEl>
                                        <p:attrNameLst>
                                          <p:attrName>style.visibility</p:attrName>
                                        </p:attrNameLst>
                                      </p:cBhvr>
                                      <p:to>
                                        <p:strVal val="visible"/>
                                      </p:to>
                                    </p:set>
                                    <p:animEffect transition="in" filter="wipe(up)">
                                      <p:cBhvr additive="base">
                                        <p:cTn id="14" dur="500" fill="hold"/>
                                        <p:tgtEl>
                                          <p:spTgt spid="207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1" nodeType="clickEffect">
                                  <p:childTnLst>
                                    <p:set>
                                      <p:cBhvr additive="base">
                                        <p:cTn id="18" dur="1" fill="hold">
                                          <p:stCondLst>
                                            <p:cond delay="0"/>
                                          </p:stCondLst>
                                        </p:cTn>
                                        <p:tgtEl>
                                          <p:spTgt spid="2075"/>
                                        </p:tgtEl>
                                        <p:attrNameLst>
                                          <p:attrName>style.visibility</p:attrName>
                                        </p:attrNameLst>
                                      </p:cBhvr>
                                      <p:to>
                                        <p:strVal val="visible"/>
                                      </p:to>
                                    </p:set>
                                    <p:animEffect transition="in" filter="wipe(up)">
                                      <p:cBhvr additive="base">
                                        <p:cTn id="19" dur="500" fill="hold"/>
                                        <p:tgtEl>
                                          <p:spTgt spid="207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1" nodeType="clickEffect">
                                  <p:childTnLst>
                                    <p:set>
                                      <p:cBhvr additive="base">
                                        <p:cTn id="23" dur="1" fill="hold">
                                          <p:stCondLst>
                                            <p:cond delay="0"/>
                                          </p:stCondLst>
                                        </p:cTn>
                                        <p:tgtEl>
                                          <p:spTgt spid="2075"/>
                                        </p:tgtEl>
                                        <p:attrNameLst>
                                          <p:attrName>style.visibility</p:attrName>
                                        </p:attrNameLst>
                                      </p:cBhvr>
                                      <p:to>
                                        <p:strVal val="visible"/>
                                      </p:to>
                                    </p:set>
                                    <p:animEffect transition="in" filter="wipe(up)">
                                      <p:cBhvr additive="base">
                                        <p:cTn id="24" dur="500" fill="hold"/>
                                        <p:tgtEl>
                                          <p:spTgt spid="207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2" nodeType="clickEffect">
                                  <p:childTnLst>
                                    <p:set>
                                      <p:cBhvr additive="base">
                                        <p:cTn id="28" dur="1" fill="hold">
                                          <p:stCondLst>
                                            <p:cond delay="0"/>
                                          </p:stCondLst>
                                        </p:cTn>
                                        <p:tgtEl>
                                          <p:spTgt spid="2076"/>
                                        </p:tgtEl>
                                        <p:attrNameLst>
                                          <p:attrName>style.visibility</p:attrName>
                                        </p:attrNameLst>
                                      </p:cBhvr>
                                      <p:to>
                                        <p:strVal val="visible"/>
                                      </p:to>
                                    </p:set>
                                    <p:animEffect transition="in" filter="wipe(up)">
                                      <p:cBhvr additive="base">
                                        <p:cTn id="29" dur="500" fill="hold"/>
                                        <p:tgtEl>
                                          <p:spTgt spid="207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2" nodeType="clickEffect">
                                  <p:childTnLst>
                                    <p:set>
                                      <p:cBhvr additive="base">
                                        <p:cTn id="33" dur="1" fill="hold">
                                          <p:stCondLst>
                                            <p:cond delay="0"/>
                                          </p:stCondLst>
                                        </p:cTn>
                                        <p:tgtEl>
                                          <p:spTgt spid="2076"/>
                                        </p:tgtEl>
                                        <p:attrNameLst>
                                          <p:attrName>style.visibility</p:attrName>
                                        </p:attrNameLst>
                                      </p:cBhvr>
                                      <p:to>
                                        <p:strVal val="visible"/>
                                      </p:to>
                                    </p:set>
                                    <p:animEffect transition="in" filter="wipe(up)">
                                      <p:cBhvr additive="base">
                                        <p:cTn id="34" dur="500" fill="hold"/>
                                        <p:tgtEl>
                                          <p:spTgt spid="2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4" grpId="0" animBg="1"/>
      <p:bldP spid="2075" grpId="1" animBg="1" build="p"/>
      <p:bldP spid="2076" grpId="2" animBg="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79" name="矩形 2078"/>
          <p:cNvSpPr/>
          <p:nvPr/>
        </p:nvSpPr>
        <p:spPr>
          <a:xfrm>
            <a:off x="609600" y="1219200"/>
            <a:ext cx="3733800" cy="519113"/>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u"/>
            </a:pPr>
            <a:r>
              <a:rPr lang="zh-CN" altLang="en-US" sz="2800" b="1">
                <a:solidFill>
                  <a:srgbClr val="080808"/>
                </a:solidFill>
                <a:ea typeface="隶书" pitchFamily="49" charset="-122"/>
              </a:rPr>
              <a:t>什么是湖湘文化？</a:t>
            </a:r>
            <a:endParaRPr lang="zh-CN" altLang="en-US" sz="2800" b="1">
              <a:solidFill>
                <a:srgbClr val="080808"/>
              </a:solidFill>
              <a:ea typeface="隶书" pitchFamily="49" charset="-122"/>
            </a:endParaRPr>
          </a:p>
        </p:txBody>
      </p:sp>
      <p:sp>
        <p:nvSpPr>
          <p:cNvPr id="2080" name="矩形 2079"/>
          <p:cNvSpPr/>
          <p:nvPr/>
        </p:nvSpPr>
        <p:spPr>
          <a:xfrm>
            <a:off x="685800" y="1981200"/>
            <a:ext cx="8153400" cy="3560763"/>
          </a:xfrm>
          <a:prstGeom prst="rect">
            <a:avLst/>
          </a:prstGeom>
          <a:noFill/>
          <a:ln w="9525">
            <a:noFill/>
          </a:ln>
        </p:spPr>
        <p:txBody>
          <a:bodyPr>
            <a:spAutoFit/>
          </a:bodyPr>
          <a:p>
            <a:pPr>
              <a:buClr>
                <a:srgbClr val="FF0000"/>
              </a:buClr>
              <a:buSzPct val="115000"/>
              <a:buFont typeface="Wingdings" panose="05000000000000000000" pitchFamily="2" charset="2"/>
              <a:buChar char="Ø"/>
            </a:pPr>
            <a:r>
              <a:rPr lang="zh-CN" altLang="en-US" sz="2400" b="1">
                <a:latin typeface="仿宋_GB2312" pitchFamily="49" charset="-122"/>
                <a:ea typeface="仿宋_GB2312" pitchFamily="49" charset="-122"/>
              </a:rPr>
              <a:t>公元</a:t>
            </a:r>
            <a:r>
              <a:rPr lang="en-US" altLang="zh-CN" sz="2400" b="1">
                <a:latin typeface="仿宋_GB2312" pitchFamily="49" charset="-122"/>
                <a:ea typeface="仿宋_GB2312" pitchFamily="49" charset="-122"/>
              </a:rPr>
              <a:t>764</a:t>
            </a:r>
            <a:r>
              <a:rPr lang="zh-CN" altLang="en-US" sz="2400" b="1">
                <a:latin typeface="仿宋_GB2312" pitchFamily="49" charset="-122"/>
                <a:ea typeface="仿宋_GB2312" pitchFamily="49" charset="-122"/>
              </a:rPr>
              <a:t>年（唐朝广德二年）设湖南观察使，始有湖南之称。湖南因处洞庭湖之南而得名。又因湘江贯穿其间，合称为湖湘</a:t>
            </a:r>
            <a:r>
              <a:rPr lang="zh-CN" altLang="en-US" sz="2400" b="1"/>
              <a:t>。</a:t>
            </a:r>
            <a:endParaRPr lang="zh-CN" altLang="en-US" sz="2400" b="1"/>
          </a:p>
          <a:p>
            <a:pPr>
              <a:buClr>
                <a:srgbClr val="FF0000"/>
              </a:buClr>
              <a:buSzPct val="115000"/>
              <a:buFont typeface="Wingdings" panose="05000000000000000000" pitchFamily="2" charset="2"/>
            </a:pPr>
            <a:endParaRPr lang="zh-CN" altLang="en-US" sz="2400" b="1"/>
          </a:p>
          <a:p>
            <a:pPr>
              <a:buClr>
                <a:srgbClr val="FF0000"/>
              </a:buClr>
              <a:buSzPct val="120000"/>
              <a:buFont typeface="Wingdings" panose="05000000000000000000" pitchFamily="2" charset="2"/>
              <a:buChar char="Ø"/>
            </a:pPr>
            <a:r>
              <a:rPr lang="zh-CN" altLang="en-US" sz="2400" b="1">
                <a:latin typeface="仿宋_GB2312" pitchFamily="49" charset="-122"/>
                <a:ea typeface="仿宋_GB2312" pitchFamily="49" charset="-122"/>
              </a:rPr>
              <a:t>“湖湘文化是一种区域性的历史文化形态。从空间上说，它是指湖南省区域范围内的地域文化</a:t>
            </a:r>
            <a:r>
              <a:rPr lang="en-US" altLang="zh-CN" sz="2400" b="1">
                <a:latin typeface="仿宋_GB2312" pitchFamily="49" charset="-122"/>
                <a:ea typeface="仿宋_GB2312" pitchFamily="49" charset="-122"/>
              </a:rPr>
              <a:t>;</a:t>
            </a:r>
            <a:r>
              <a:rPr lang="zh-CN" altLang="en-US" sz="2400" b="1">
                <a:latin typeface="仿宋_GB2312" pitchFamily="49" charset="-122"/>
                <a:ea typeface="仿宋_GB2312" pitchFamily="49" charset="-122"/>
              </a:rPr>
              <a:t>从时间上说，它是唐宋以后建构起来并延续到近现代的一种区域文化形态。”</a:t>
            </a:r>
            <a:endParaRPr lang="zh-CN" altLang="en-US" sz="2400" b="1">
              <a:latin typeface="仿宋_GB2312" pitchFamily="49" charset="-122"/>
              <a:ea typeface="仿宋_GB2312" pitchFamily="49" charset="-122"/>
            </a:endParaRPr>
          </a:p>
          <a:p>
            <a:pPr>
              <a:buClr>
                <a:srgbClr val="FF0000"/>
              </a:buClr>
              <a:buSzPct val="120000"/>
              <a:buFont typeface="Wingdings" panose="05000000000000000000" pitchFamily="2" charset="2"/>
            </a:pPr>
            <a:endParaRPr lang="zh-CN" altLang="en-US" sz="2400" b="1">
              <a:latin typeface="仿宋_GB2312" pitchFamily="49" charset="-122"/>
              <a:ea typeface="仿宋_GB2312" pitchFamily="49" charset="-122"/>
            </a:endParaRPr>
          </a:p>
          <a:p>
            <a:pPr>
              <a:spcBef>
                <a:spcPct val="50000"/>
              </a:spcBef>
              <a:buSzPct val="100000"/>
            </a:pPr>
            <a:endParaRPr lang="zh-CN" altLang="en-US" sz="2400" b="1">
              <a:latin typeface="仿宋_GB2312" pitchFamily="49" charset="-122"/>
              <a:ea typeface="仿宋_GB2312"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childTnLst>
                                    <p:set>
                                      <p:cBhvr additive="base">
                                        <p:cTn id="6" dur="1" fill="hold">
                                          <p:stCondLst>
                                            <p:cond delay="0"/>
                                          </p:stCondLst>
                                        </p:cTn>
                                        <p:tgtEl>
                                          <p:spTgt spid="2079"/>
                                        </p:tgtEl>
                                        <p:attrNameLst>
                                          <p:attrName>style.visibility</p:attrName>
                                        </p:attrNameLst>
                                      </p:cBhvr>
                                      <p:to>
                                        <p:strVal val="visible"/>
                                      </p:to>
                                    </p:set>
                                    <p:anim calcmode="lin" valueType="num">
                                      <p:cBhvr additive="base">
                                        <p:cTn id="7" dur="500" fill="hold"/>
                                        <p:tgtEl>
                                          <p:spTgt spid="2079"/>
                                        </p:tgtEl>
                                        <p:attrNameLst>
                                          <p:attrName>ppt_w</p:attrName>
                                        </p:attrNameLst>
                                      </p:cBhvr>
                                      <p:tavLst>
                                        <p:tav tm="0">
                                          <p:val>
                                            <p:strVal val="#ppt_w*0.70"/>
                                          </p:val>
                                        </p:tav>
                                        <p:tav tm="100000">
                                          <p:val>
                                            <p:strVal val="#ppt_w"/>
                                          </p:val>
                                        </p:tav>
                                      </p:tavLst>
                                    </p:anim>
                                    <p:anim calcmode="lin" valueType="num">
                                      <p:cBhvr additive="base">
                                        <p:cTn id="8" dur="500" fill="hold"/>
                                        <p:tgtEl>
                                          <p:spTgt spid="2079"/>
                                        </p:tgtEl>
                                        <p:attrNameLst>
                                          <p:attrName>ppt_h</p:attrName>
                                        </p:attrNameLst>
                                      </p:cBhvr>
                                      <p:tavLst>
                                        <p:tav tm="0">
                                          <p:val>
                                            <p:strVal val="#ppt_h"/>
                                          </p:val>
                                        </p:tav>
                                        <p:tav tm="100000">
                                          <p:val>
                                            <p:strVal val="#ppt_h"/>
                                          </p:val>
                                        </p:tav>
                                      </p:tavLst>
                                    </p:anim>
                                    <p:animEffect transition="in" filter="fade">
                                      <p:cBhvr additive="base">
                                        <p:cTn id="9" dur="500" fill="hold"/>
                                        <p:tgtEl>
                                          <p:spTgt spid="207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1" nodeType="clickEffect">
                                  <p:childTnLst>
                                    <p:set>
                                      <p:cBhvr additive="base">
                                        <p:cTn id="13" dur="1" fill="hold">
                                          <p:stCondLst>
                                            <p:cond delay="0"/>
                                          </p:stCondLst>
                                        </p:cTn>
                                        <p:tgtEl>
                                          <p:spTgt spid="2080"/>
                                        </p:tgtEl>
                                        <p:attrNameLst>
                                          <p:attrName>style.visibility</p:attrName>
                                        </p:attrNameLst>
                                      </p:cBhvr>
                                      <p:to>
                                        <p:strVal val="visible"/>
                                      </p:to>
                                    </p:set>
                                    <p:animEffect transition="in" filter="wipe(up)">
                                      <p:cBhvr additive="base">
                                        <p:cTn id="14" dur="500" fill="hold"/>
                                        <p:tgtEl>
                                          <p:spTgt spid="208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1" nodeType="clickEffect">
                                  <p:childTnLst>
                                    <p:set>
                                      <p:cBhvr additive="base">
                                        <p:cTn id="18" dur="1" fill="hold">
                                          <p:stCondLst>
                                            <p:cond delay="0"/>
                                          </p:stCondLst>
                                        </p:cTn>
                                        <p:tgtEl>
                                          <p:spTgt spid="2080"/>
                                        </p:tgtEl>
                                        <p:attrNameLst>
                                          <p:attrName>style.visibility</p:attrName>
                                        </p:attrNameLst>
                                      </p:cBhvr>
                                      <p:to>
                                        <p:strVal val="visible"/>
                                      </p:to>
                                    </p:set>
                                    <p:animEffect transition="in" filter="wipe(up)">
                                      <p:cBhvr additive="base">
                                        <p:cTn id="19" dur="500" fill="hold"/>
                                        <p:tgtEl>
                                          <p:spTgt spid="2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9" grpId="0" animBg="1"/>
      <p:bldP spid="2080" grpId="1" animBg="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83" name="文本占位符 2082"/>
          <p:cNvSpPr/>
          <p:nvPr>
            <p:ph type="body" idx="4294967295"/>
          </p:nvPr>
        </p:nvSpPr>
        <p:spPr>
          <a:xfrm>
            <a:off x="4495800" y="1676400"/>
            <a:ext cx="3886200" cy="4194175"/>
          </a:xfrm>
          <a:solidFill>
            <a:srgbClr val="CCECFF"/>
          </a:solidFill>
          <a:ln/>
        </p:spPr>
        <p:txBody>
          <a:bodyPr/>
          <a:p>
            <a:pPr>
              <a:buClr>
                <a:schemeClr val="hlink"/>
              </a:buClr>
            </a:pPr>
            <a:r>
              <a:rPr lang="zh-CN" altLang="en-US" sz="2400" b="1">
                <a:solidFill>
                  <a:srgbClr val="080808"/>
                </a:solidFill>
                <a:latin typeface="楷体_GB2312" pitchFamily="49" charset="-122"/>
                <a:ea typeface="楷体_GB2312" pitchFamily="49" charset="-122"/>
              </a:rPr>
              <a:t>“一部中国近代史，半部由</a:t>
            </a:r>
            <a:r>
              <a:rPr lang="zh-CN" altLang="en-US" sz="2400" b="1">
                <a:solidFill>
                  <a:srgbClr val="080808"/>
                </a:solidFill>
                <a:latin typeface="楷体_GB2312" pitchFamily="49" charset="-122"/>
                <a:ea typeface="楷体_GB2312" pitchFamily="49" charset="-122"/>
                <a:hlinkClick r:id="rId1"/>
              </a:rPr>
              <a:t>湖南人</a:t>
            </a:r>
            <a:r>
              <a:rPr lang="zh-CN" altLang="en-US" sz="2400" b="1">
                <a:solidFill>
                  <a:srgbClr val="080808"/>
                </a:solidFill>
                <a:latin typeface="楷体_GB2312" pitchFamily="49" charset="-122"/>
                <a:ea typeface="楷体_GB2312" pitchFamily="49" charset="-122"/>
              </a:rPr>
              <a:t>写就。” </a:t>
            </a:r>
            <a:endParaRPr lang="zh-CN" altLang="en-US" sz="2400" b="1">
              <a:solidFill>
                <a:srgbClr val="080808"/>
              </a:solidFill>
              <a:latin typeface="楷体_GB2312" pitchFamily="49" charset="-122"/>
              <a:ea typeface="楷体_GB2312" pitchFamily="49" charset="-122"/>
            </a:endParaRPr>
          </a:p>
          <a:p>
            <a:pPr>
              <a:buClr>
                <a:schemeClr val="hlink"/>
              </a:buClr>
              <a:buNone/>
            </a:pPr>
            <a:endParaRPr lang="zh-CN" altLang="en-US" sz="2400" b="1">
              <a:solidFill>
                <a:srgbClr val="080808"/>
              </a:solidFill>
              <a:latin typeface="楷体_GB2312" pitchFamily="49" charset="-122"/>
              <a:ea typeface="楷体_GB2312" pitchFamily="49" charset="-122"/>
            </a:endParaRPr>
          </a:p>
          <a:p>
            <a:pPr>
              <a:buClr>
                <a:schemeClr val="hlink"/>
              </a:buClr>
            </a:pPr>
            <a:r>
              <a:rPr lang="zh-CN" altLang="en-US" sz="2400" b="1">
                <a:solidFill>
                  <a:srgbClr val="080808"/>
                </a:solidFill>
                <a:latin typeface="楷体_GB2312" pitchFamily="49" charset="-122"/>
                <a:ea typeface="楷体_GB2312" pitchFamily="49" charset="-122"/>
              </a:rPr>
              <a:t>“近百多年来的中国历史不就在这个地方决定得差不多了吗？”</a:t>
            </a:r>
            <a:endParaRPr lang="zh-CN" altLang="en-US" sz="2400" b="1">
              <a:solidFill>
                <a:srgbClr val="080808"/>
              </a:solidFill>
              <a:latin typeface="楷体_GB2312" pitchFamily="49" charset="-122"/>
              <a:ea typeface="楷体_GB2312" pitchFamily="49" charset="-122"/>
            </a:endParaRPr>
          </a:p>
          <a:p>
            <a:pPr>
              <a:buClr>
                <a:schemeClr val="hlink"/>
              </a:buClr>
              <a:buNone/>
            </a:pPr>
            <a:r>
              <a:rPr lang="zh-CN" altLang="en-US" sz="2400" b="1">
                <a:solidFill>
                  <a:srgbClr val="080808"/>
                </a:solidFill>
                <a:latin typeface="隶书" pitchFamily="49" charset="-122"/>
                <a:ea typeface="隶书" pitchFamily="49" charset="-122"/>
              </a:rPr>
              <a:t>  </a:t>
            </a:r>
            <a:r>
              <a:rPr lang="en-US" altLang="en-US" sz="2400" b="1">
                <a:solidFill>
                  <a:srgbClr val="080808"/>
                </a:solidFill>
                <a:latin typeface="楷体_GB2312" pitchFamily="49" charset="-122"/>
                <a:ea typeface="楷体_GB2312" pitchFamily="49" charset="-122"/>
              </a:rPr>
              <a:t>—</a:t>
            </a:r>
            <a:r>
              <a:rPr lang="zh-CN" altLang="en-US" sz="2400" b="1">
                <a:solidFill>
                  <a:srgbClr val="080808"/>
                </a:solidFill>
                <a:latin typeface="楷体_GB2312" pitchFamily="49" charset="-122"/>
                <a:ea typeface="楷体_GB2312" pitchFamily="49" charset="-122"/>
              </a:rPr>
              <a:t>余秋雨在岳麓书院的演讲</a:t>
            </a:r>
            <a:r>
              <a:rPr lang="zh-CN" altLang="en-US" sz="2400">
                <a:solidFill>
                  <a:srgbClr val="080808"/>
                </a:solidFill>
                <a:latin typeface="楷体_GB2312" pitchFamily="49" charset="-122"/>
                <a:ea typeface="楷体_GB2312" pitchFamily="49" charset="-122"/>
              </a:rPr>
              <a:t> </a:t>
            </a:r>
            <a:endParaRPr lang="zh-CN" altLang="en-US" sz="2400">
              <a:solidFill>
                <a:srgbClr val="080808"/>
              </a:solidFill>
              <a:latin typeface="楷体_GB2312" pitchFamily="49" charset="-122"/>
              <a:ea typeface="楷体_GB2312" pitchFamily="49" charset="-122"/>
            </a:endParaRPr>
          </a:p>
        </p:txBody>
      </p:sp>
      <p:sp>
        <p:nvSpPr>
          <p:cNvPr id="2084" name="矩形 2083"/>
          <p:cNvSpPr/>
          <p:nvPr/>
        </p:nvSpPr>
        <p:spPr>
          <a:xfrm>
            <a:off x="2514600" y="609600"/>
            <a:ext cx="4268788" cy="519113"/>
          </a:xfrm>
          <a:prstGeom prst="rect">
            <a:avLst/>
          </a:prstGeom>
          <a:noFill/>
          <a:ln w="9525">
            <a:noFill/>
          </a:ln>
        </p:spPr>
        <p:txBody>
          <a:bodyPr anchor="ctr">
            <a:spAutoFit/>
          </a:bodyPr>
          <a:p>
            <a:pPr>
              <a:buClr>
                <a:srgbClr val="FF0000"/>
              </a:buClr>
              <a:buSzPct val="100000"/>
              <a:buFont typeface="Wingdings" panose="05000000000000000000" pitchFamily="2" charset="2"/>
              <a:buChar char="u"/>
            </a:pPr>
            <a:r>
              <a:rPr lang="zh-CN" altLang="en-US" sz="2800" b="1">
                <a:solidFill>
                  <a:srgbClr val="080808"/>
                </a:solidFill>
                <a:ea typeface="隶书" pitchFamily="49" charset="-122"/>
              </a:rPr>
              <a:t>湖湘文化的历史地位</a:t>
            </a:r>
            <a:endParaRPr lang="zh-CN" altLang="en-US" sz="2800" b="1">
              <a:solidFill>
                <a:srgbClr val="080808"/>
              </a:solidFill>
              <a:ea typeface="隶书" pitchFamily="49" charset="-122"/>
            </a:endParaRPr>
          </a:p>
        </p:txBody>
      </p:sp>
      <p:pic>
        <p:nvPicPr>
          <p:cNvPr id="2085" name="图片 2084"/>
          <p:cNvPicPr>
            <a:picLocks noChangeAspect="1"/>
          </p:cNvPicPr>
          <p:nvPr/>
        </p:nvPicPr>
        <p:blipFill>
          <a:blip r:embed="rId2"/>
          <a:stretch>
            <a:fillRect/>
          </a:stretch>
        </p:blipFill>
        <p:spPr>
          <a:xfrm>
            <a:off x="457200" y="1447800"/>
            <a:ext cx="3543300" cy="4572000"/>
          </a:xfrm>
          <a:prstGeom prst="rect">
            <a:avLst/>
          </a:prstGeom>
          <a:noFill/>
          <a:ln w="9525">
            <a:noFill/>
          </a:ln>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childTnLst>
                                    <p:set>
                                      <p:cBhvr additive="base">
                                        <p:cTn id="6" dur="1" fill="hold">
                                          <p:stCondLst>
                                            <p:cond delay="0"/>
                                          </p:stCondLst>
                                        </p:cTn>
                                        <p:tgtEl>
                                          <p:spTgt spid="2085"/>
                                        </p:tgtEl>
                                        <p:attrNameLst>
                                          <p:attrName>style.visibility</p:attrName>
                                        </p:attrNameLst>
                                      </p:cBhvr>
                                      <p:to>
                                        <p:strVal val="visible"/>
                                      </p:to>
                                    </p:set>
                                    <p:animEffect transition="in" filter="diamond(out)">
                                      <p:cBhvr additive="base">
                                        <p:cTn id="7" dur="500" fill="hold"/>
                                        <p:tgtEl>
                                          <p:spTgt spid="208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childTnLst>
                                    <p:set>
                                      <p:cBhvr additive="base">
                                        <p:cTn id="11" dur="1" fill="hold">
                                          <p:stCondLst>
                                            <p:cond delay="0"/>
                                          </p:stCondLst>
                                        </p:cTn>
                                        <p:tgtEl>
                                          <p:spTgt spid="2083"/>
                                        </p:tgtEl>
                                        <p:attrNameLst>
                                          <p:attrName>style.visibility</p:attrName>
                                        </p:attrNameLst>
                                      </p:cBhvr>
                                      <p:to>
                                        <p:strVal val="visible"/>
                                      </p:to>
                                    </p:set>
                                    <p:animEffect transition="in" filter="wipe(up)">
                                      <p:cBhvr additive="base">
                                        <p:cTn id="12" dur="500" fill="hold"/>
                                        <p:tgtEl>
                                          <p:spTgt spid="208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childTnLst>
                                    <p:set>
                                      <p:cBhvr additive="base">
                                        <p:cTn id="16" dur="1" fill="hold">
                                          <p:stCondLst>
                                            <p:cond delay="0"/>
                                          </p:stCondLst>
                                        </p:cTn>
                                        <p:tgtEl>
                                          <p:spTgt spid="2083">
                                            <p:txEl>
                                              <p:charRg st="0" end="21"/>
                                            </p:txEl>
                                          </p:spTgt>
                                        </p:tgtEl>
                                        <p:attrNameLst>
                                          <p:attrName>style.visibility</p:attrName>
                                        </p:attrNameLst>
                                      </p:cBhvr>
                                      <p:to>
                                        <p:strVal val="visible"/>
                                      </p:to>
                                    </p:set>
                                    <p:animEffect transition="in" filter="wipe(up)">
                                      <p:cBhvr additive="base">
                                        <p:cTn id="17" dur="500" fill="hold"/>
                                        <p:tgtEl>
                                          <p:spTgt spid="2083">
                                            <p:txEl>
                                              <p:charRg st="0" end="2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childTnLst>
                                    <p:set>
                                      <p:cBhvr additive="base">
                                        <p:cTn id="21" dur="1" fill="hold">
                                          <p:stCondLst>
                                            <p:cond delay="0"/>
                                          </p:stCondLst>
                                        </p:cTn>
                                        <p:tgtEl>
                                          <p:spTgt spid="2083">
                                            <p:txEl>
                                              <p:charRg st="22" end="51"/>
                                            </p:txEl>
                                          </p:spTgt>
                                        </p:tgtEl>
                                        <p:attrNameLst>
                                          <p:attrName>style.visibility</p:attrName>
                                        </p:attrNameLst>
                                      </p:cBhvr>
                                      <p:to>
                                        <p:strVal val="visible"/>
                                      </p:to>
                                    </p:set>
                                    <p:animEffect transition="in" filter="wipe(up)">
                                      <p:cBhvr additive="base">
                                        <p:cTn id="22" dur="500" fill="hold"/>
                                        <p:tgtEl>
                                          <p:spTgt spid="2083">
                                            <p:txEl>
                                              <p:charRg st="22" end="5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childTnLst>
                                    <p:set>
                                      <p:cBhvr additive="base">
                                        <p:cTn id="26" dur="1" fill="hold">
                                          <p:stCondLst>
                                            <p:cond delay="0"/>
                                          </p:stCondLst>
                                        </p:cTn>
                                        <p:tgtEl>
                                          <p:spTgt spid="2083">
                                            <p:txEl>
                                              <p:charRg st="51" end="67"/>
                                            </p:txEl>
                                          </p:spTgt>
                                        </p:tgtEl>
                                        <p:attrNameLst>
                                          <p:attrName>style.visibility</p:attrName>
                                        </p:attrNameLst>
                                      </p:cBhvr>
                                      <p:to>
                                        <p:strVal val="visible"/>
                                      </p:to>
                                    </p:set>
                                    <p:animEffect transition="in" filter="wipe(up)">
                                      <p:cBhvr additive="base">
                                        <p:cTn id="27" dur="500" fill="hold"/>
                                        <p:tgtEl>
                                          <p:spTgt spid="2083">
                                            <p:txEl>
                                              <p:charRg st="51" end="6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88" name="标题 2087"/>
          <p:cNvSpPr/>
          <p:nvPr>
            <p:ph type="title" idx="4294967295"/>
          </p:nvPr>
        </p:nvSpPr>
        <p:spPr>
          <a:xfrm>
            <a:off x="1066800" y="533400"/>
            <a:ext cx="6870700" cy="1052513"/>
          </a:xfrm>
          <a:ln/>
        </p:spPr>
        <p:txBody>
          <a:bodyPr anchor="ctr"/>
          <a:p>
            <a:pPr>
              <a:buClr>
                <a:srgbClr val="FF0000"/>
              </a:buClr>
              <a:buSzPct val="100000"/>
              <a:buFont typeface="Wingdings" panose="05000000000000000000" pitchFamily="2" charset="2"/>
              <a:buChar char="u"/>
            </a:pPr>
            <a:r>
              <a:rPr lang="zh-CN" altLang="en-US" sz="2800" b="1">
                <a:solidFill>
                  <a:srgbClr val="080808"/>
                </a:solidFill>
                <a:ea typeface="隶书" pitchFamily="49" charset="-122"/>
              </a:rPr>
              <a:t>湖南近代五代人才群体</a:t>
            </a:r>
            <a:endParaRPr lang="zh-CN" altLang="en-US" sz="2800" b="1">
              <a:solidFill>
                <a:srgbClr val="080808"/>
              </a:solidFill>
              <a:ea typeface="隶书" pitchFamily="49" charset="-122"/>
            </a:endParaRPr>
          </a:p>
        </p:txBody>
      </p:sp>
      <p:sp>
        <p:nvSpPr>
          <p:cNvPr id="2089" name="文本占位符 2088"/>
          <p:cNvSpPr/>
          <p:nvPr>
            <p:ph type="body" idx="4294967295"/>
          </p:nvPr>
        </p:nvSpPr>
        <p:spPr>
          <a:xfrm>
            <a:off x="609600" y="1524000"/>
            <a:ext cx="7620000" cy="4537075"/>
          </a:xfrm>
          <a:ln/>
        </p:spPr>
        <p:txBody>
          <a:bodyPr/>
          <a:p>
            <a:pPr>
              <a:lnSpc>
                <a:spcPct val="90000"/>
              </a:lnSpc>
              <a:buClr>
                <a:schemeClr val="hlink"/>
              </a:buClr>
            </a:pPr>
            <a:r>
              <a:rPr lang="zh-CN" altLang="en-US" sz="2400" b="1">
                <a:ea typeface="楷体_GB2312" pitchFamily="49" charset="-122"/>
              </a:rPr>
              <a:t>第一代：以两江总督陶澍为首，包括贺长龄（云贵总督）、魏源；</a:t>
            </a:r>
            <a:endParaRPr lang="zh-CN" altLang="en-US" sz="2400" b="1">
              <a:ea typeface="楷体_GB2312" pitchFamily="49" charset="-122"/>
            </a:endParaRPr>
          </a:p>
          <a:p>
            <a:pPr>
              <a:lnSpc>
                <a:spcPct val="90000"/>
              </a:lnSpc>
              <a:buClr>
                <a:schemeClr val="hlink"/>
              </a:buClr>
            </a:pPr>
            <a:r>
              <a:rPr lang="zh-CN" altLang="en-US" sz="2400" b="1">
                <a:ea typeface="楷体_GB2312" pitchFamily="49" charset="-122"/>
              </a:rPr>
              <a:t>第二代：以曾国藩为首，包括左宗棠、胡林翼等湘军将领；</a:t>
            </a:r>
            <a:endParaRPr lang="zh-CN" altLang="en-US" sz="2400" b="1">
              <a:ea typeface="楷体_GB2312" pitchFamily="49" charset="-122"/>
            </a:endParaRPr>
          </a:p>
          <a:p>
            <a:pPr>
              <a:lnSpc>
                <a:spcPct val="90000"/>
              </a:lnSpc>
              <a:buClr>
                <a:schemeClr val="hlink"/>
              </a:buClr>
            </a:pPr>
            <a:r>
              <a:rPr lang="zh-CN" altLang="en-US" sz="2400" b="1">
                <a:ea typeface="楷体_GB2312" pitchFamily="49" charset="-122"/>
              </a:rPr>
              <a:t>第三代：以谭嗣同为代表的维新志士，包括熊希龄、唐才常等；</a:t>
            </a:r>
            <a:endParaRPr lang="zh-CN" altLang="en-US" sz="2400" b="1">
              <a:ea typeface="楷体_GB2312" pitchFamily="49" charset="-122"/>
            </a:endParaRPr>
          </a:p>
          <a:p>
            <a:pPr>
              <a:lnSpc>
                <a:spcPct val="90000"/>
              </a:lnSpc>
              <a:buClr>
                <a:schemeClr val="hlink"/>
              </a:buClr>
            </a:pPr>
            <a:r>
              <a:rPr lang="zh-CN" altLang="en-US" sz="2400" b="1">
                <a:ea typeface="楷体_GB2312" pitchFamily="49" charset="-122"/>
              </a:rPr>
              <a:t>第四代：资产阶级革命家，以黄兴、宋教仁、陈天华、蔡锷等为代表；</a:t>
            </a:r>
            <a:endParaRPr lang="zh-CN" altLang="en-US" sz="2400" b="1">
              <a:ea typeface="楷体_GB2312" pitchFamily="49" charset="-122"/>
            </a:endParaRPr>
          </a:p>
          <a:p>
            <a:pPr>
              <a:lnSpc>
                <a:spcPct val="90000"/>
              </a:lnSpc>
              <a:buClr>
                <a:schemeClr val="hlink"/>
              </a:buClr>
            </a:pPr>
            <a:r>
              <a:rPr lang="zh-CN" altLang="en-US" sz="2400" b="1">
                <a:ea typeface="楷体_GB2312" pitchFamily="49" charset="-122"/>
              </a:rPr>
              <a:t>第五代：无产阶级革命家，以毛泽东、蔡和森、刘少奇等为代表。</a:t>
            </a:r>
            <a:endParaRPr lang="zh-CN" altLang="en-US" sz="2400" b="1">
              <a:ea typeface="楷体_GB2312"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childTnLst>
                                    <p:set>
                                      <p:cBhvr additive="base">
                                        <p:cTn id="6" dur="1" fill="hold">
                                          <p:stCondLst>
                                            <p:cond delay="0"/>
                                          </p:stCondLst>
                                        </p:cTn>
                                        <p:tgtEl>
                                          <p:spTgt spid="2089">
                                            <p:txEl>
                                              <p:charRg st="0" end="30"/>
                                            </p:txEl>
                                          </p:spTgt>
                                        </p:tgtEl>
                                        <p:attrNameLst>
                                          <p:attrName>style.visibility</p:attrName>
                                        </p:attrNameLst>
                                      </p:cBhvr>
                                      <p:to>
                                        <p:strVal val="visible"/>
                                      </p:to>
                                    </p:set>
                                    <p:animEffect transition="in" filter="fade">
                                      <p:cBhvr additive="base">
                                        <p:cTn id="7" dur="500" fill="hold"/>
                                        <p:tgtEl>
                                          <p:spTgt spid="2089">
                                            <p:txEl>
                                              <p:charRg st="0" end="30"/>
                                            </p:txEl>
                                          </p:spTgt>
                                        </p:tgtEl>
                                      </p:cBhvr>
                                    </p:animEffect>
                                    <p:anim calcmode="lin" valueType="num">
                                      <p:cBhvr additive="base">
                                        <p:cTn id="8" dur="500" fill="hold"/>
                                        <p:tgtEl>
                                          <p:spTgt spid="2089">
                                            <p:txEl>
                                              <p:charRg st="0" end="30"/>
                                            </p:txEl>
                                          </p:spTgt>
                                        </p:tgtEl>
                                        <p:attrNameLst>
                                          <p:attrName>ppt_x</p:attrName>
                                        </p:attrNameLst>
                                      </p:cBhvr>
                                      <p:tavLst>
                                        <p:tav tm="0">
                                          <p:val>
                                            <p:strVal val="#ppt_x"/>
                                          </p:val>
                                        </p:tav>
                                        <p:tav tm="100000">
                                          <p:val>
                                            <p:strVal val="#ppt_x"/>
                                          </p:val>
                                        </p:tav>
                                      </p:tavLst>
                                    </p:anim>
                                    <p:anim calcmode="lin" valueType="num">
                                      <p:cBhvr additive="base">
                                        <p:cTn id="9" dur="500" fill="hold"/>
                                        <p:tgtEl>
                                          <p:spTgt spid="2089">
                                            <p:txEl>
                                              <p:charRg st="0" end="3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childTnLst>
                                    <p:set>
                                      <p:cBhvr additive="base">
                                        <p:cTn id="13" dur="1" fill="hold">
                                          <p:stCondLst>
                                            <p:cond delay="0"/>
                                          </p:stCondLst>
                                        </p:cTn>
                                        <p:tgtEl>
                                          <p:spTgt spid="2089">
                                            <p:txEl>
                                              <p:charRg st="30" end="57"/>
                                            </p:txEl>
                                          </p:spTgt>
                                        </p:tgtEl>
                                        <p:attrNameLst>
                                          <p:attrName>style.visibility</p:attrName>
                                        </p:attrNameLst>
                                      </p:cBhvr>
                                      <p:to>
                                        <p:strVal val="visible"/>
                                      </p:to>
                                    </p:set>
                                    <p:animEffect transition="in" filter="fade">
                                      <p:cBhvr additive="base">
                                        <p:cTn id="14" dur="500" fill="hold"/>
                                        <p:tgtEl>
                                          <p:spTgt spid="2089">
                                            <p:txEl>
                                              <p:charRg st="30" end="57"/>
                                            </p:txEl>
                                          </p:spTgt>
                                        </p:tgtEl>
                                      </p:cBhvr>
                                    </p:animEffect>
                                    <p:anim calcmode="lin" valueType="num">
                                      <p:cBhvr additive="base">
                                        <p:cTn id="15" dur="500" fill="hold"/>
                                        <p:tgtEl>
                                          <p:spTgt spid="2089">
                                            <p:txEl>
                                              <p:charRg st="30" end="57"/>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089">
                                            <p:txEl>
                                              <p:charRg st="30" end="5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childTnLst>
                                    <p:set>
                                      <p:cBhvr additive="base">
                                        <p:cTn id="20" dur="1" fill="hold">
                                          <p:stCondLst>
                                            <p:cond delay="0"/>
                                          </p:stCondLst>
                                        </p:cTn>
                                        <p:tgtEl>
                                          <p:spTgt spid="2089">
                                            <p:txEl>
                                              <p:charRg st="57" end="86"/>
                                            </p:txEl>
                                          </p:spTgt>
                                        </p:tgtEl>
                                        <p:attrNameLst>
                                          <p:attrName>style.visibility</p:attrName>
                                        </p:attrNameLst>
                                      </p:cBhvr>
                                      <p:to>
                                        <p:strVal val="visible"/>
                                      </p:to>
                                    </p:set>
                                    <p:animEffect transition="in" filter="fade">
                                      <p:cBhvr additive="base">
                                        <p:cTn id="21" dur="500" fill="hold"/>
                                        <p:tgtEl>
                                          <p:spTgt spid="2089">
                                            <p:txEl>
                                              <p:charRg st="57" end="86"/>
                                            </p:txEl>
                                          </p:spTgt>
                                        </p:tgtEl>
                                      </p:cBhvr>
                                    </p:animEffect>
                                    <p:anim calcmode="lin" valueType="num">
                                      <p:cBhvr additive="base">
                                        <p:cTn id="22" dur="500" fill="hold"/>
                                        <p:tgtEl>
                                          <p:spTgt spid="2089">
                                            <p:txEl>
                                              <p:charRg st="57" end="86"/>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089">
                                            <p:txEl>
                                              <p:charRg st="57" end="8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childTnLst>
                                    <p:set>
                                      <p:cBhvr additive="base">
                                        <p:cTn id="27" dur="1" fill="hold">
                                          <p:stCondLst>
                                            <p:cond delay="0"/>
                                          </p:stCondLst>
                                        </p:cTn>
                                        <p:tgtEl>
                                          <p:spTgt spid="2089">
                                            <p:txEl>
                                              <p:charRg st="86" end="118"/>
                                            </p:txEl>
                                          </p:spTgt>
                                        </p:tgtEl>
                                        <p:attrNameLst>
                                          <p:attrName>style.visibility</p:attrName>
                                        </p:attrNameLst>
                                      </p:cBhvr>
                                      <p:to>
                                        <p:strVal val="visible"/>
                                      </p:to>
                                    </p:set>
                                    <p:animEffect transition="in" filter="fade">
                                      <p:cBhvr additive="base">
                                        <p:cTn id="28" dur="500" fill="hold"/>
                                        <p:tgtEl>
                                          <p:spTgt spid="2089">
                                            <p:txEl>
                                              <p:charRg st="86" end="118"/>
                                            </p:txEl>
                                          </p:spTgt>
                                        </p:tgtEl>
                                      </p:cBhvr>
                                    </p:animEffect>
                                    <p:anim calcmode="lin" valueType="num">
                                      <p:cBhvr additive="base">
                                        <p:cTn id="29" dur="500" fill="hold"/>
                                        <p:tgtEl>
                                          <p:spTgt spid="2089">
                                            <p:txEl>
                                              <p:charRg st="86" end="11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089">
                                            <p:txEl>
                                              <p:charRg st="86" end="11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childTnLst>
                                    <p:set>
                                      <p:cBhvr additive="base">
                                        <p:cTn id="34" dur="1" fill="hold">
                                          <p:stCondLst>
                                            <p:cond delay="0"/>
                                          </p:stCondLst>
                                        </p:cTn>
                                        <p:tgtEl>
                                          <p:spTgt spid="2089">
                                            <p:txEl>
                                              <p:charRg st="118" end="148"/>
                                            </p:txEl>
                                          </p:spTgt>
                                        </p:tgtEl>
                                        <p:attrNameLst>
                                          <p:attrName>style.visibility</p:attrName>
                                        </p:attrNameLst>
                                      </p:cBhvr>
                                      <p:to>
                                        <p:strVal val="visible"/>
                                      </p:to>
                                    </p:set>
                                    <p:animEffect transition="in" filter="fade">
                                      <p:cBhvr additive="base">
                                        <p:cTn id="35" dur="500" fill="hold"/>
                                        <p:tgtEl>
                                          <p:spTgt spid="2089">
                                            <p:txEl>
                                              <p:charRg st="118" end="148"/>
                                            </p:txEl>
                                          </p:spTgt>
                                        </p:tgtEl>
                                      </p:cBhvr>
                                    </p:animEffect>
                                    <p:anim calcmode="lin" valueType="num">
                                      <p:cBhvr additive="base">
                                        <p:cTn id="36" dur="500" fill="hold"/>
                                        <p:tgtEl>
                                          <p:spTgt spid="2089">
                                            <p:txEl>
                                              <p:charRg st="118" end="148"/>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089">
                                            <p:txEl>
                                              <p:charRg st="118" end="14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 grpId="0" animBg="1"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92" name="矩形 2091"/>
          <p:cNvSpPr/>
          <p:nvPr/>
        </p:nvSpPr>
        <p:spPr>
          <a:xfrm>
            <a:off x="533400" y="685800"/>
            <a:ext cx="7848600" cy="4656138"/>
          </a:xfrm>
          <a:prstGeom prst="rect">
            <a:avLst/>
          </a:prstGeom>
          <a:noFill/>
          <a:ln w="9525">
            <a:noFill/>
          </a:ln>
        </p:spPr>
        <p:txBody>
          <a:bodyPr>
            <a:spAutoFit/>
          </a:bodyPr>
          <a:p>
            <a:pPr>
              <a:buClr>
                <a:srgbClr val="FF0000"/>
              </a:buClr>
              <a:buSzPct val="120000"/>
              <a:buFont typeface="Wingdings" panose="05000000000000000000" pitchFamily="2" charset="2"/>
              <a:buChar char="Ø"/>
            </a:pPr>
            <a:r>
              <a:rPr lang="zh-CN" altLang="en-US" sz="2400" b="1">
                <a:solidFill>
                  <a:srgbClr val="080808"/>
                </a:solidFill>
                <a:latin typeface="楷体_GB2312" pitchFamily="49" charset="-122"/>
                <a:ea typeface="楷体_GB2312" pitchFamily="49" charset="-122"/>
              </a:rPr>
              <a:t>曾国藩时代，全国</a:t>
            </a:r>
            <a:r>
              <a:rPr lang="en-US" altLang="en-US" sz="2400" b="1">
                <a:solidFill>
                  <a:srgbClr val="080808"/>
                </a:solidFill>
                <a:latin typeface="楷体_GB2312" pitchFamily="49" charset="-122"/>
                <a:ea typeface="楷体_GB2312" pitchFamily="49" charset="-122"/>
              </a:rPr>
              <a:t>21</a:t>
            </a:r>
            <a:r>
              <a:rPr lang="zh-CN" altLang="en-US" sz="2400" b="1">
                <a:solidFill>
                  <a:srgbClr val="080808"/>
                </a:solidFill>
                <a:latin typeface="楷体_GB2312" pitchFamily="49" charset="-122"/>
                <a:ea typeface="楷体_GB2312" pitchFamily="49" charset="-122"/>
              </a:rPr>
              <a:t>个行省 </a:t>
            </a:r>
            <a:r>
              <a:rPr lang="en-US" altLang="en-US" sz="2400" b="1">
                <a:solidFill>
                  <a:srgbClr val="080808"/>
                </a:solidFill>
                <a:latin typeface="楷体_GB2312" pitchFamily="49" charset="-122"/>
                <a:ea typeface="楷体_GB2312" pitchFamily="49" charset="-122"/>
              </a:rPr>
              <a:t>(</a:t>
            </a:r>
            <a:r>
              <a:rPr lang="zh-CN" altLang="en-US" sz="2400" b="1">
                <a:solidFill>
                  <a:srgbClr val="080808"/>
                </a:solidFill>
                <a:latin typeface="楷体_GB2312" pitchFamily="49" charset="-122"/>
                <a:ea typeface="楷体_GB2312" pitchFamily="49" charset="-122"/>
              </a:rPr>
              <a:t>新疆、台湾、西藏、青海、蒙古均未建省</a:t>
            </a:r>
            <a:r>
              <a:rPr lang="en-US" altLang="en-US" sz="2400" b="1">
                <a:solidFill>
                  <a:srgbClr val="080808"/>
                </a:solidFill>
                <a:latin typeface="楷体_GB2312" pitchFamily="49" charset="-122"/>
                <a:ea typeface="楷体_GB2312" pitchFamily="49" charset="-122"/>
              </a:rPr>
              <a:t>) </a:t>
            </a:r>
            <a:r>
              <a:rPr lang="zh-CN" altLang="en-US" sz="2400" b="1">
                <a:solidFill>
                  <a:srgbClr val="080808"/>
                </a:solidFill>
                <a:latin typeface="楷体_GB2312" pitchFamily="49" charset="-122"/>
                <a:ea typeface="楷体_GB2312" pitchFamily="49" charset="-122"/>
              </a:rPr>
              <a:t>，湘人任督抚的有</a:t>
            </a:r>
            <a:r>
              <a:rPr lang="en-US" altLang="en-US" sz="2400" b="1">
                <a:solidFill>
                  <a:srgbClr val="080808"/>
                </a:solidFill>
                <a:latin typeface="楷体_GB2312" pitchFamily="49" charset="-122"/>
                <a:ea typeface="楷体_GB2312" pitchFamily="49" charset="-122"/>
              </a:rPr>
              <a:t>12</a:t>
            </a:r>
            <a:r>
              <a:rPr lang="zh-CN" altLang="en-US" sz="2400" b="1">
                <a:solidFill>
                  <a:srgbClr val="080808"/>
                </a:solidFill>
                <a:latin typeface="楷体_GB2312" pitchFamily="49" charset="-122"/>
                <a:ea typeface="楷体_GB2312" pitchFamily="49" charset="-122"/>
              </a:rPr>
              <a:t>省，官至省部长（巡抚、总督、尚书）的多达</a:t>
            </a:r>
            <a:r>
              <a:rPr lang="en-US" altLang="en-US" sz="2400" b="1">
                <a:solidFill>
                  <a:srgbClr val="080808"/>
                </a:solidFill>
                <a:latin typeface="楷体_GB2312" pitchFamily="49" charset="-122"/>
                <a:ea typeface="楷体_GB2312" pitchFamily="49" charset="-122"/>
              </a:rPr>
              <a:t>37</a:t>
            </a:r>
            <a:r>
              <a:rPr lang="zh-CN" altLang="en-US" sz="2400" b="1">
                <a:solidFill>
                  <a:srgbClr val="080808"/>
                </a:solidFill>
                <a:latin typeface="楷体_GB2312" pitchFamily="49" charset="-122"/>
                <a:ea typeface="楷体_GB2312" pitchFamily="49" charset="-122"/>
              </a:rPr>
              <a:t>人，全国</a:t>
            </a:r>
            <a:r>
              <a:rPr lang="en-US" altLang="en-US" sz="2400" b="1">
                <a:solidFill>
                  <a:srgbClr val="080808"/>
                </a:solidFill>
                <a:latin typeface="楷体_GB2312" pitchFamily="49" charset="-122"/>
                <a:ea typeface="楷体_GB2312" pitchFamily="49" charset="-122"/>
              </a:rPr>
              <a:t>8</a:t>
            </a:r>
            <a:r>
              <a:rPr lang="zh-CN" altLang="en-US" sz="2400" b="1">
                <a:solidFill>
                  <a:srgbClr val="080808"/>
                </a:solidFill>
                <a:latin typeface="楷体_GB2312" pitchFamily="49" charset="-122"/>
                <a:ea typeface="楷体_GB2312" pitchFamily="49" charset="-122"/>
              </a:rPr>
              <a:t>大总督，湘人占据</a:t>
            </a:r>
            <a:r>
              <a:rPr lang="en-US" altLang="en-US" sz="2400" b="1">
                <a:solidFill>
                  <a:srgbClr val="080808"/>
                </a:solidFill>
                <a:latin typeface="楷体_GB2312" pitchFamily="49" charset="-122"/>
                <a:ea typeface="楷体_GB2312" pitchFamily="49" charset="-122"/>
              </a:rPr>
              <a:t>5</a:t>
            </a:r>
            <a:r>
              <a:rPr lang="zh-CN" altLang="en-US" sz="2400" b="1">
                <a:solidFill>
                  <a:srgbClr val="080808"/>
                </a:solidFill>
                <a:latin typeface="楷体_GB2312" pitchFamily="49" charset="-122"/>
                <a:ea typeface="楷体_GB2312" pitchFamily="49" charset="-122"/>
              </a:rPr>
              <a:t>个，三分天下有其二。</a:t>
            </a:r>
            <a:endParaRPr lang="zh-CN" altLang="en-US" sz="2400" b="1">
              <a:solidFill>
                <a:srgbClr val="080808"/>
              </a:solidFill>
              <a:latin typeface="楷体_GB2312" pitchFamily="49" charset="-122"/>
              <a:ea typeface="楷体_GB2312" pitchFamily="49" charset="-122"/>
            </a:endParaRPr>
          </a:p>
          <a:p>
            <a:pPr>
              <a:spcBef>
                <a:spcPct val="50000"/>
              </a:spcBef>
              <a:buClr>
                <a:srgbClr val="FF0000"/>
              </a:buClr>
              <a:buSzPct val="120000"/>
              <a:buFont typeface="Wingdings" panose="05000000000000000000" pitchFamily="2" charset="2"/>
              <a:buChar char="Ø"/>
            </a:pPr>
            <a:r>
              <a:rPr lang="zh-CN" altLang="en-US" sz="2400" b="1">
                <a:solidFill>
                  <a:srgbClr val="080808"/>
                </a:solidFill>
                <a:latin typeface="楷体_GB2312" pitchFamily="49" charset="-122"/>
                <a:ea typeface="楷体_GB2312" pitchFamily="49" charset="-122"/>
              </a:rPr>
              <a:t>中共一大时期，全国</a:t>
            </a:r>
            <a:r>
              <a:rPr lang="en-US" altLang="en-US" sz="2400" b="1">
                <a:solidFill>
                  <a:srgbClr val="080808"/>
                </a:solidFill>
                <a:latin typeface="楷体_GB2312" pitchFamily="49" charset="-122"/>
                <a:ea typeface="楷体_GB2312" pitchFamily="49" charset="-122"/>
              </a:rPr>
              <a:t>50</a:t>
            </a:r>
            <a:r>
              <a:rPr lang="zh-CN" altLang="en-US" sz="2400" b="1">
                <a:solidFill>
                  <a:srgbClr val="080808"/>
                </a:solidFill>
                <a:latin typeface="楷体_GB2312" pitchFamily="49" charset="-122"/>
                <a:ea typeface="楷体_GB2312" pitchFamily="49" charset="-122"/>
              </a:rPr>
              <a:t>名党员湘人占了</a:t>
            </a:r>
            <a:r>
              <a:rPr lang="en-US" altLang="en-US" sz="2400" b="1">
                <a:solidFill>
                  <a:srgbClr val="080808"/>
                </a:solidFill>
                <a:latin typeface="楷体_GB2312" pitchFamily="49" charset="-122"/>
                <a:ea typeface="楷体_GB2312" pitchFamily="49" charset="-122"/>
              </a:rPr>
              <a:t>30</a:t>
            </a:r>
            <a:r>
              <a:rPr lang="zh-CN" altLang="en-US" sz="2400" b="1">
                <a:solidFill>
                  <a:srgbClr val="080808"/>
                </a:solidFill>
                <a:latin typeface="楷体_GB2312" pitchFamily="49" charset="-122"/>
                <a:ea typeface="楷体_GB2312" pitchFamily="49" charset="-122"/>
              </a:rPr>
              <a:t>％</a:t>
            </a:r>
            <a:r>
              <a:rPr lang="en-US" altLang="en-US" sz="2400" b="1">
                <a:solidFill>
                  <a:srgbClr val="080808"/>
                </a:solidFill>
                <a:latin typeface="楷体_GB2312" pitchFamily="49" charset="-122"/>
                <a:ea typeface="楷体_GB2312" pitchFamily="49" charset="-122"/>
              </a:rPr>
              <a:t>,</a:t>
            </a:r>
            <a:r>
              <a:rPr lang="zh-CN" altLang="en-US" sz="2400" b="1">
                <a:solidFill>
                  <a:srgbClr val="080808"/>
                </a:solidFill>
                <a:latin typeface="楷体_GB2312" pitchFamily="49" charset="-122"/>
                <a:ea typeface="楷体_GB2312" pitchFamily="49" charset="-122"/>
              </a:rPr>
              <a:t>而孙中山创立同盟会时，</a:t>
            </a:r>
            <a:r>
              <a:rPr lang="en-US" altLang="en-US" sz="2400" b="1">
                <a:solidFill>
                  <a:srgbClr val="080808"/>
                </a:solidFill>
                <a:latin typeface="楷体_GB2312" pitchFamily="49" charset="-122"/>
                <a:ea typeface="楷体_GB2312" pitchFamily="49" charset="-122"/>
              </a:rPr>
              <a:t>70</a:t>
            </a:r>
            <a:r>
              <a:rPr lang="zh-CN" altLang="en-US" sz="2400" b="1">
                <a:solidFill>
                  <a:srgbClr val="080808"/>
                </a:solidFill>
                <a:latin typeface="楷体_GB2312" pitchFamily="49" charset="-122"/>
                <a:ea typeface="楷体_GB2312" pitchFamily="49" charset="-122"/>
              </a:rPr>
              <a:t>名会员湘人也是占了</a:t>
            </a:r>
            <a:r>
              <a:rPr lang="en-US" altLang="en-US" sz="2400" b="1">
                <a:solidFill>
                  <a:srgbClr val="080808"/>
                </a:solidFill>
                <a:latin typeface="楷体_GB2312" pitchFamily="49" charset="-122"/>
                <a:ea typeface="楷体_GB2312" pitchFamily="49" charset="-122"/>
              </a:rPr>
              <a:t>30</a:t>
            </a:r>
            <a:r>
              <a:rPr lang="zh-CN" altLang="en-US" sz="2400" b="1">
                <a:solidFill>
                  <a:srgbClr val="080808"/>
                </a:solidFill>
                <a:latin typeface="楷体_GB2312" pitchFamily="49" charset="-122"/>
                <a:ea typeface="楷体_GB2312" pitchFamily="49" charset="-122"/>
              </a:rPr>
              <a:t>％。</a:t>
            </a:r>
            <a:endParaRPr lang="zh-CN" altLang="en-US" sz="2400" b="1">
              <a:solidFill>
                <a:srgbClr val="080808"/>
              </a:solidFill>
              <a:latin typeface="楷体_GB2312" pitchFamily="49" charset="-122"/>
              <a:ea typeface="楷体_GB2312" pitchFamily="49" charset="-122"/>
            </a:endParaRPr>
          </a:p>
          <a:p>
            <a:pPr>
              <a:spcBef>
                <a:spcPct val="50000"/>
              </a:spcBef>
              <a:buClr>
                <a:srgbClr val="FF0000"/>
              </a:buClr>
              <a:buSzPct val="120000"/>
              <a:buFont typeface="Wingdings" panose="05000000000000000000" pitchFamily="2" charset="2"/>
              <a:buChar char="Ø"/>
            </a:pPr>
            <a:r>
              <a:rPr lang="zh-CN" altLang="en-US" sz="2400" b="1">
                <a:solidFill>
                  <a:srgbClr val="080808"/>
                </a:solidFill>
                <a:latin typeface="楷体_GB2312" pitchFamily="49" charset="-122"/>
                <a:ea typeface="楷体_GB2312" pitchFamily="49" charset="-122"/>
              </a:rPr>
              <a:t>十大元帅湘人占</a:t>
            </a:r>
            <a:r>
              <a:rPr lang="en-US" altLang="en-US" sz="2400" b="1">
                <a:solidFill>
                  <a:srgbClr val="080808"/>
                </a:solidFill>
                <a:latin typeface="楷体_GB2312" pitchFamily="49" charset="-122"/>
                <a:ea typeface="楷体_GB2312" pitchFamily="49" charset="-122"/>
              </a:rPr>
              <a:t>30</a:t>
            </a:r>
            <a:r>
              <a:rPr lang="zh-CN" altLang="en-US" sz="2400" b="1">
                <a:solidFill>
                  <a:srgbClr val="080808"/>
                </a:solidFill>
                <a:latin typeface="楷体_GB2312" pitchFamily="49" charset="-122"/>
                <a:ea typeface="楷体_GB2312" pitchFamily="49" charset="-122"/>
              </a:rPr>
              <a:t>％，十位大将湘人占</a:t>
            </a:r>
            <a:r>
              <a:rPr lang="en-US" altLang="en-US" sz="2400" b="1">
                <a:solidFill>
                  <a:srgbClr val="080808"/>
                </a:solidFill>
                <a:latin typeface="楷体_GB2312" pitchFamily="49" charset="-122"/>
                <a:ea typeface="楷体_GB2312" pitchFamily="49" charset="-122"/>
              </a:rPr>
              <a:t>60</a:t>
            </a:r>
            <a:r>
              <a:rPr lang="zh-CN" altLang="en-US" sz="2400" b="1">
                <a:solidFill>
                  <a:srgbClr val="080808"/>
                </a:solidFill>
                <a:latin typeface="楷体_GB2312" pitchFamily="49" charset="-122"/>
                <a:ea typeface="楷体_GB2312" pitchFamily="49" charset="-122"/>
              </a:rPr>
              <a:t>％，</a:t>
            </a:r>
            <a:r>
              <a:rPr lang="en-US" altLang="en-US" sz="2400" b="1">
                <a:solidFill>
                  <a:srgbClr val="080808"/>
                </a:solidFill>
                <a:latin typeface="楷体_GB2312" pitchFamily="49" charset="-122"/>
                <a:ea typeface="楷体_GB2312" pitchFamily="49" charset="-122"/>
              </a:rPr>
              <a:t>57</a:t>
            </a:r>
            <a:r>
              <a:rPr lang="zh-CN" altLang="en-US" sz="2400" b="1">
                <a:solidFill>
                  <a:srgbClr val="080808"/>
                </a:solidFill>
                <a:latin typeface="楷体_GB2312" pitchFamily="49" charset="-122"/>
                <a:ea typeface="楷体_GB2312" pitchFamily="49" charset="-122"/>
              </a:rPr>
              <a:t>名上将湘人占</a:t>
            </a:r>
            <a:r>
              <a:rPr lang="en-US" altLang="en-US" sz="2400" b="1">
                <a:solidFill>
                  <a:srgbClr val="080808"/>
                </a:solidFill>
                <a:latin typeface="楷体_GB2312" pitchFamily="49" charset="-122"/>
                <a:ea typeface="楷体_GB2312" pitchFamily="49" charset="-122"/>
              </a:rPr>
              <a:t>33</a:t>
            </a:r>
            <a:r>
              <a:rPr lang="zh-CN" altLang="en-US" sz="2400" b="1">
                <a:solidFill>
                  <a:srgbClr val="080808"/>
                </a:solidFill>
                <a:latin typeface="楷体_GB2312" pitchFamily="49" charset="-122"/>
                <a:ea typeface="楷体_GB2312" pitchFamily="49" charset="-122"/>
              </a:rPr>
              <a:t>％，中共党史上</a:t>
            </a:r>
            <a:r>
              <a:rPr lang="en-US" altLang="en-US" sz="2400" b="1">
                <a:solidFill>
                  <a:srgbClr val="080808"/>
                </a:solidFill>
                <a:latin typeface="楷体_GB2312" pitchFamily="49" charset="-122"/>
                <a:ea typeface="楷体_GB2312" pitchFamily="49" charset="-122"/>
              </a:rPr>
              <a:t>46</a:t>
            </a:r>
            <a:r>
              <a:rPr lang="zh-CN" altLang="en-US" sz="2400" b="1">
                <a:solidFill>
                  <a:srgbClr val="080808"/>
                </a:solidFill>
                <a:latin typeface="楷体_GB2312" pitchFamily="49" charset="-122"/>
                <a:ea typeface="楷体_GB2312" pitchFamily="49" charset="-122"/>
              </a:rPr>
              <a:t>位杰出人物，湘人占</a:t>
            </a:r>
            <a:r>
              <a:rPr lang="en-US" altLang="en-US" sz="2400" b="1">
                <a:solidFill>
                  <a:srgbClr val="080808"/>
                </a:solidFill>
                <a:latin typeface="楷体_GB2312" pitchFamily="49" charset="-122"/>
                <a:ea typeface="楷体_GB2312" pitchFamily="49" charset="-122"/>
              </a:rPr>
              <a:t>34</a:t>
            </a:r>
            <a:r>
              <a:rPr lang="zh-CN" altLang="en-US" sz="2400" b="1">
                <a:solidFill>
                  <a:srgbClr val="080808"/>
                </a:solidFill>
                <a:latin typeface="楷体_GB2312" pitchFamily="49" charset="-122"/>
                <a:ea typeface="楷体_GB2312" pitchFamily="49" charset="-122"/>
              </a:rPr>
              <a:t>％。</a:t>
            </a:r>
            <a:endParaRPr lang="zh-CN" altLang="en-US" sz="2400" b="1">
              <a:solidFill>
                <a:srgbClr val="080808"/>
              </a:solidFill>
              <a:latin typeface="楷体_GB2312" pitchFamily="49" charset="-122"/>
              <a:ea typeface="楷体_GB2312" pitchFamily="49" charset="-122"/>
            </a:endParaRPr>
          </a:p>
          <a:p>
            <a:pPr>
              <a:spcBef>
                <a:spcPct val="50000"/>
              </a:spcBef>
              <a:buClr>
                <a:srgbClr val="FF0000"/>
              </a:buClr>
              <a:buSzPct val="120000"/>
              <a:buFont typeface="Wingdings" panose="05000000000000000000" pitchFamily="2" charset="2"/>
              <a:buChar char="Ø"/>
            </a:pPr>
            <a:r>
              <a:rPr lang="zh-CN" altLang="en-US" sz="2400" b="1">
                <a:solidFill>
                  <a:srgbClr val="080808"/>
                </a:solidFill>
                <a:latin typeface="楷体_GB2312" pitchFamily="49" charset="-122"/>
                <a:ea typeface="楷体_GB2312" pitchFamily="49" charset="-122"/>
              </a:rPr>
              <a:t>并且这些不仅仅是人头和份额的问题，湘人的权力、影响力和思想在其中起到的分量，很多时候都是起决定作用的。</a:t>
            </a:r>
            <a:endParaRPr lang="zh-CN" altLang="en-US" sz="2400" b="1">
              <a:solidFill>
                <a:srgbClr val="080808"/>
              </a:solidFill>
              <a:latin typeface="楷体_GB2312" pitchFamily="49" charset="-122"/>
              <a:ea typeface="楷体_GB2312" pitchFamily="49" charset="-122"/>
            </a:endParaRPr>
          </a:p>
        </p:txBody>
      </p:sp>
      <p:sp>
        <p:nvSpPr>
          <p:cNvPr id="2093" name="云形标注 2092"/>
          <p:cNvSpPr/>
          <p:nvPr/>
        </p:nvSpPr>
        <p:spPr>
          <a:xfrm>
            <a:off x="2057400" y="1447800"/>
            <a:ext cx="6400800" cy="2514600"/>
          </a:xfrm>
          <a:prstGeom prst="cloudCallout">
            <a:avLst>
              <a:gd name="adj1" fmla="val -43972"/>
              <a:gd name="adj2" fmla="val 108773"/>
            </a:avLst>
          </a:prstGeom>
          <a:solidFill>
            <a:srgbClr val="FF0000"/>
          </a:solidFill>
          <a:ln w="9525" cap="flat" cmpd="sng">
            <a:solidFill>
              <a:srgbClr val="FF0000"/>
            </a:solidFill>
            <a:prstDash val="solid"/>
            <a:headEnd type="none" w="med" len="med"/>
            <a:tailEnd type="none" w="med" len="med"/>
          </a:ln>
        </p:spPr>
        <p:txBody>
          <a:bodyPr/>
          <a:p>
            <a:r>
              <a:rPr lang="zh-CN" altLang="en-US" sz="2800" b="1">
                <a:solidFill>
                  <a:schemeClr val="bg1"/>
                </a:solidFill>
                <a:latin typeface="楷体_GB2312" pitchFamily="49" charset="-122"/>
                <a:ea typeface="楷体_GB2312" pitchFamily="49" charset="-122"/>
              </a:rPr>
              <a:t> “中国二千多年封建社会的轨道硬生生让你们湖南人给扭了个方向。” </a:t>
            </a:r>
            <a:endParaRPr lang="zh-CN" altLang="en-US" sz="2800" b="1">
              <a:solidFill>
                <a:schemeClr val="bg1"/>
              </a:solidFill>
              <a:latin typeface="楷体_GB2312" pitchFamily="49" charset="-122"/>
              <a:ea typeface="楷体_GB2312"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childTnLst>
                                    <p:set>
                                      <p:cBhvr additive="base">
                                        <p:cTn id="6" dur="1" fill="hold">
                                          <p:stCondLst>
                                            <p:cond delay="0"/>
                                          </p:stCondLst>
                                        </p:cTn>
                                        <p:tgtEl>
                                          <p:spTgt spid="2092">
                                            <p:txEl>
                                              <p:charRg st="0" end="92"/>
                                            </p:txEl>
                                          </p:spTgt>
                                        </p:tgtEl>
                                        <p:attrNameLst>
                                          <p:attrName>style.visibility</p:attrName>
                                        </p:attrNameLst>
                                      </p:cBhvr>
                                      <p:to>
                                        <p:strVal val="visible"/>
                                      </p:to>
                                    </p:set>
                                    <p:animEffect transition="in" filter="wipe(up)">
                                      <p:cBhvr additive="base">
                                        <p:cTn id="7" dur="500" fill="hold"/>
                                        <p:tgtEl>
                                          <p:spTgt spid="2092">
                                            <p:txEl>
                                              <p:charRg st="0" end="9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childTnLst>
                                    <p:set>
                                      <p:cBhvr additive="base">
                                        <p:cTn id="11" dur="1" fill="hold">
                                          <p:stCondLst>
                                            <p:cond delay="0"/>
                                          </p:stCondLst>
                                        </p:cTn>
                                        <p:tgtEl>
                                          <p:spTgt spid="2092">
                                            <p:txEl>
                                              <p:charRg st="92" end="141"/>
                                            </p:txEl>
                                          </p:spTgt>
                                        </p:tgtEl>
                                        <p:attrNameLst>
                                          <p:attrName>style.visibility</p:attrName>
                                        </p:attrNameLst>
                                      </p:cBhvr>
                                      <p:to>
                                        <p:strVal val="visible"/>
                                      </p:to>
                                    </p:set>
                                    <p:animEffect transition="in" filter="wipe(up)">
                                      <p:cBhvr additive="base">
                                        <p:cTn id="12" dur="500" fill="hold"/>
                                        <p:tgtEl>
                                          <p:spTgt spid="2092">
                                            <p:txEl>
                                              <p:charRg st="92" end="14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childTnLst>
                                    <p:set>
                                      <p:cBhvr additive="base">
                                        <p:cTn id="16" dur="1" fill="hold">
                                          <p:stCondLst>
                                            <p:cond delay="0"/>
                                          </p:stCondLst>
                                        </p:cTn>
                                        <p:tgtEl>
                                          <p:spTgt spid="2092">
                                            <p:txEl>
                                              <p:charRg st="141" end="196"/>
                                            </p:txEl>
                                          </p:spTgt>
                                        </p:tgtEl>
                                        <p:attrNameLst>
                                          <p:attrName>style.visibility</p:attrName>
                                        </p:attrNameLst>
                                      </p:cBhvr>
                                      <p:to>
                                        <p:strVal val="visible"/>
                                      </p:to>
                                    </p:set>
                                    <p:animEffect transition="in" filter="wipe(up)">
                                      <p:cBhvr additive="base">
                                        <p:cTn id="17" dur="500" fill="hold"/>
                                        <p:tgtEl>
                                          <p:spTgt spid="2092">
                                            <p:txEl>
                                              <p:charRg st="141" end="19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childTnLst>
                                    <p:set>
                                      <p:cBhvr additive="base">
                                        <p:cTn id="21" dur="1" fill="hold">
                                          <p:stCondLst>
                                            <p:cond delay="0"/>
                                          </p:stCondLst>
                                        </p:cTn>
                                        <p:tgtEl>
                                          <p:spTgt spid="2092">
                                            <p:txEl>
                                              <p:charRg st="196" end="248"/>
                                            </p:txEl>
                                          </p:spTgt>
                                        </p:tgtEl>
                                        <p:attrNameLst>
                                          <p:attrName>style.visibility</p:attrName>
                                        </p:attrNameLst>
                                      </p:cBhvr>
                                      <p:to>
                                        <p:strVal val="visible"/>
                                      </p:to>
                                    </p:set>
                                    <p:animEffect transition="in" filter="wipe(up)">
                                      <p:cBhvr additive="base">
                                        <p:cTn id="22" dur="500" fill="hold"/>
                                        <p:tgtEl>
                                          <p:spTgt spid="2092">
                                            <p:txEl>
                                              <p:charRg st="196" end="24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1" nodeType="clickEffect">
                                  <p:childTnLst>
                                    <p:set>
                                      <p:cBhvr additive="base">
                                        <p:cTn id="26" dur="1" fill="hold">
                                          <p:stCondLst>
                                            <p:cond delay="0"/>
                                          </p:stCondLst>
                                        </p:cTn>
                                        <p:tgtEl>
                                          <p:spTgt spid="2093"/>
                                        </p:tgtEl>
                                        <p:attrNameLst>
                                          <p:attrName>style.visibility</p:attrName>
                                        </p:attrNameLst>
                                      </p:cBhvr>
                                      <p:to>
                                        <p:strVal val="visible"/>
                                      </p:to>
                                    </p:set>
                                    <p:animEffect transition="in" filter="wheel(4)">
                                      <p:cBhvr additive="base">
                                        <p:cTn id="27" dur="500" fill="hold"/>
                                        <p:tgtEl>
                                          <p:spTgt spid="20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2" grpId="0" animBg="1" uiExpand="1" build="p"/>
      <p:bldP spid="2093"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96" name="矩形 2095"/>
          <p:cNvSpPr/>
          <p:nvPr/>
        </p:nvSpPr>
        <p:spPr>
          <a:xfrm>
            <a:off x="4800600" y="1905000"/>
            <a:ext cx="3810000" cy="4108450"/>
          </a:xfrm>
          <a:prstGeom prst="rect">
            <a:avLst/>
          </a:prstGeom>
          <a:solidFill>
            <a:srgbClr val="FFFFFF"/>
          </a:solidFill>
          <a:ln w="9525">
            <a:noFill/>
          </a:ln>
        </p:spPr>
        <p:txBody>
          <a:bodyPr>
            <a:spAutoFit/>
          </a:bodyPr>
          <a:p>
            <a:r>
              <a:rPr lang="en-US" altLang="en-US" sz="2400" b="1">
                <a:solidFill>
                  <a:srgbClr val="0000CC"/>
                </a:solidFill>
                <a:ea typeface="楷体_GB2312" pitchFamily="49" charset="-122"/>
              </a:rPr>
              <a:t>     </a:t>
            </a:r>
            <a:r>
              <a:rPr lang="en-US" altLang="en-US" sz="2400" b="1">
                <a:solidFill>
                  <a:srgbClr val="080808"/>
                </a:solidFill>
                <a:ea typeface="楷体_GB2312" pitchFamily="49" charset="-122"/>
              </a:rPr>
              <a:t>“</a:t>
            </a:r>
            <a:r>
              <a:rPr lang="zh-CN" altLang="en-US" sz="2400" b="1">
                <a:solidFill>
                  <a:srgbClr val="080808"/>
                </a:solidFill>
                <a:ea typeface="楷体_GB2312" pitchFamily="49" charset="-122"/>
              </a:rPr>
              <a:t>湖南之为省，北阻大江，南薄五岭，西接黔蜀，群苗所萃，盖四塞之围。其地水少而山多，重山叠岭，滩河峻激，而舟车不易为交通。顽石赭土，地质刚坚</a:t>
            </a:r>
            <a:r>
              <a:rPr lang="en-US" altLang="en-US" sz="2400" b="1">
                <a:solidFill>
                  <a:srgbClr val="080808"/>
                </a:solidFill>
                <a:ea typeface="楷体_GB2312" pitchFamily="49" charset="-122"/>
              </a:rPr>
              <a:t>，而民性多流于倔强 </a:t>
            </a:r>
            <a:r>
              <a:rPr lang="zh-CN" altLang="en-US" sz="2400" b="1">
                <a:solidFill>
                  <a:srgbClr val="080808"/>
                </a:solidFill>
                <a:ea typeface="楷体_GB2312" pitchFamily="49" charset="-122"/>
              </a:rPr>
              <a:t>。</a:t>
            </a:r>
            <a:r>
              <a:rPr lang="en-US" altLang="en-US" sz="2400" b="1">
                <a:solidFill>
                  <a:srgbClr val="080808"/>
                </a:solidFill>
                <a:ea typeface="楷体_GB2312" pitchFamily="49" charset="-122"/>
              </a:rPr>
              <a:t>”</a:t>
            </a:r>
            <a:endParaRPr lang="en-US" altLang="en-US" sz="2400" b="1">
              <a:solidFill>
                <a:srgbClr val="080808"/>
              </a:solidFill>
              <a:ea typeface="楷体_GB2312" pitchFamily="49" charset="-122"/>
            </a:endParaRPr>
          </a:p>
          <a:p>
            <a:endParaRPr lang="en-US" altLang="en-US" sz="2400" b="1">
              <a:solidFill>
                <a:srgbClr val="080808"/>
              </a:solidFill>
              <a:ea typeface="楷体_GB2312" pitchFamily="49" charset="-122"/>
            </a:endParaRPr>
          </a:p>
          <a:p>
            <a:r>
              <a:rPr lang="zh-CN" altLang="en-US" sz="2400" b="1">
                <a:solidFill>
                  <a:srgbClr val="080808"/>
                </a:solidFill>
                <a:ea typeface="隶书" pitchFamily="49" charset="-122"/>
              </a:rPr>
              <a:t>——钱基博：《近百年湖南学风·导言》</a:t>
            </a:r>
            <a:endParaRPr lang="zh-CN" altLang="en-US" sz="2400" b="1">
              <a:solidFill>
                <a:srgbClr val="080808"/>
              </a:solidFill>
              <a:ea typeface="隶书" pitchFamily="49" charset="-122"/>
            </a:endParaRPr>
          </a:p>
        </p:txBody>
      </p:sp>
      <p:sp>
        <p:nvSpPr>
          <p:cNvPr id="2097" name="矩形 2096"/>
          <p:cNvSpPr/>
          <p:nvPr/>
        </p:nvSpPr>
        <p:spPr>
          <a:xfrm>
            <a:off x="304800" y="1219200"/>
            <a:ext cx="6400800" cy="519113"/>
          </a:xfrm>
          <a:prstGeom prst="rect">
            <a:avLst/>
          </a:prstGeom>
          <a:noFill/>
          <a:ln w="9525">
            <a:noFill/>
          </a:ln>
        </p:spPr>
        <p:txBody>
          <a:bodyPr>
            <a:spAutoFit/>
          </a:bodyPr>
          <a:p>
            <a:pPr>
              <a:buClr>
                <a:srgbClr val="FF0000"/>
              </a:buClr>
              <a:buSzPct val="100000"/>
              <a:buFont typeface="Wingdings" panose="05000000000000000000" pitchFamily="2" charset="2"/>
              <a:buChar char="u"/>
            </a:pPr>
            <a:r>
              <a:rPr lang="zh-CN" altLang="en-US" sz="2800" b="1">
                <a:solidFill>
                  <a:srgbClr val="080808"/>
                </a:solidFill>
                <a:ea typeface="隶书" pitchFamily="49" charset="-122"/>
              </a:rPr>
              <a:t>地理环境是孕育湖湘文化的肥沃土壤</a:t>
            </a:r>
            <a:endParaRPr lang="zh-CN" altLang="en-US" sz="2800" b="1">
              <a:solidFill>
                <a:srgbClr val="080808"/>
              </a:solidFill>
              <a:ea typeface="隶书" pitchFamily="49" charset="-122"/>
            </a:endParaRPr>
          </a:p>
        </p:txBody>
      </p:sp>
      <p:sp>
        <p:nvSpPr>
          <p:cNvPr id="2098" name="标题 2097"/>
          <p:cNvSpPr/>
          <p:nvPr>
            <p:ph type="title" idx="4294967295"/>
          </p:nvPr>
        </p:nvSpPr>
        <p:spPr>
          <a:xfrm>
            <a:off x="0" y="228600"/>
            <a:ext cx="8540750" cy="1143000"/>
          </a:xfrm>
          <a:ln/>
        </p:spPr>
        <p:txBody>
          <a:bodyPr anchor="ctr"/>
          <a:p>
            <a:r>
              <a:rPr lang="zh-CN" altLang="en-US" sz="3200" b="1">
                <a:solidFill>
                  <a:srgbClr val="080808"/>
                </a:solidFill>
                <a:ea typeface="楷体_GB2312" pitchFamily="49" charset="-122"/>
              </a:rPr>
              <a:t>二、湖湘文化的形成和发展</a:t>
            </a:r>
            <a:r>
              <a:rPr lang="zh-CN" altLang="en-US"/>
              <a:t> </a:t>
            </a:r>
            <a:endParaRPr lang="zh-CN" altLang="en-US"/>
          </a:p>
        </p:txBody>
      </p:sp>
      <p:pic>
        <p:nvPicPr>
          <p:cNvPr id="2099" name="图片 2098"/>
          <p:cNvPicPr>
            <a:picLocks noChangeAspect="1"/>
          </p:cNvPicPr>
          <p:nvPr/>
        </p:nvPicPr>
        <p:blipFill>
          <a:blip r:embed="rId1"/>
          <a:stretch>
            <a:fillRect/>
          </a:stretch>
        </p:blipFill>
        <p:spPr>
          <a:xfrm>
            <a:off x="914400" y="1828800"/>
            <a:ext cx="3505200" cy="4038600"/>
          </a:xfrm>
          <a:prstGeom prst="rect">
            <a:avLst/>
          </a:prstGeom>
          <a:noFill/>
          <a:ln w="9525">
            <a:noFill/>
          </a:ln>
        </p:spPr>
      </p:pic>
      <p:sp>
        <p:nvSpPr>
          <p:cNvPr id="2100" name="矩形 2099"/>
          <p:cNvSpPr/>
          <p:nvPr/>
        </p:nvSpPr>
        <p:spPr>
          <a:xfrm>
            <a:off x="990600" y="5867400"/>
            <a:ext cx="3200400" cy="457200"/>
          </a:xfrm>
          <a:prstGeom prst="rect">
            <a:avLst/>
          </a:prstGeom>
          <a:solidFill>
            <a:srgbClr val="FFFFFF"/>
          </a:solidFill>
          <a:ln w="9525">
            <a:noFill/>
          </a:ln>
        </p:spPr>
        <p:txBody>
          <a:bodyPr>
            <a:spAutoFit/>
          </a:bodyPr>
          <a:p>
            <a:pPr algn="ctr">
              <a:spcBef>
                <a:spcPct val="50000"/>
              </a:spcBef>
            </a:pPr>
            <a:r>
              <a:rPr lang="zh-CN" altLang="en-US" sz="2400" b="1">
                <a:solidFill>
                  <a:srgbClr val="080808"/>
                </a:solidFill>
                <a:ea typeface="隶书" pitchFamily="49" charset="-122"/>
              </a:rPr>
              <a:t>钱基博和钱钟书父子</a:t>
            </a:r>
            <a:endParaRPr lang="zh-CN" altLang="en-US" sz="2400" b="1">
              <a:solidFill>
                <a:srgbClr val="080808"/>
              </a:solidFill>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childTnLst>
                                    <p:set>
                                      <p:cBhvr additive="base">
                                        <p:cTn id="6" dur="1" fill="hold">
                                          <p:stCondLst>
                                            <p:cond delay="0"/>
                                          </p:stCondLst>
                                        </p:cTn>
                                        <p:tgtEl>
                                          <p:spTgt spid="2096"/>
                                        </p:tgtEl>
                                        <p:attrNameLst>
                                          <p:attrName>style.visibility</p:attrName>
                                        </p:attrNameLst>
                                      </p:cBhvr>
                                      <p:to>
                                        <p:strVal val="visible"/>
                                      </p:to>
                                    </p:set>
                                    <p:animEffect transition="in" filter="diamond(out)">
                                      <p:cBhvr additive="base">
                                        <p:cTn id="7" dur="500" fill="hold"/>
                                        <p:tgtEl>
                                          <p:spTgt spid="20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03" name="矩形 2102"/>
          <p:cNvSpPr/>
          <p:nvPr/>
        </p:nvSpPr>
        <p:spPr>
          <a:xfrm>
            <a:off x="304800" y="609600"/>
            <a:ext cx="4802188" cy="519113"/>
          </a:xfrm>
          <a:prstGeom prst="rect">
            <a:avLst/>
          </a:prstGeom>
          <a:noFill/>
          <a:ln w="9525">
            <a:noFill/>
          </a:ln>
        </p:spPr>
        <p:txBody>
          <a:bodyPr wrap="none" anchor="t">
            <a:spAutoFit/>
          </a:bodyPr>
          <a:p>
            <a:pPr>
              <a:buClr>
                <a:srgbClr val="FF0000"/>
              </a:buClr>
              <a:buSzPct val="100000"/>
              <a:buFont typeface="Wingdings" panose="05000000000000000000" pitchFamily="2" charset="2"/>
              <a:buChar char="u"/>
            </a:pPr>
            <a:r>
              <a:rPr lang="zh-CN" altLang="en-US" sz="2800" b="1">
                <a:solidFill>
                  <a:srgbClr val="080808"/>
                </a:solidFill>
                <a:ea typeface="隶书" pitchFamily="49" charset="-122"/>
              </a:rPr>
              <a:t>地理自然环境与湖南民风：</a:t>
            </a:r>
            <a:endParaRPr lang="zh-CN" altLang="en-US" sz="2800" b="1">
              <a:solidFill>
                <a:srgbClr val="080808"/>
              </a:solidFill>
              <a:ea typeface="隶书" pitchFamily="49" charset="-122"/>
            </a:endParaRPr>
          </a:p>
        </p:txBody>
      </p:sp>
      <p:sp>
        <p:nvSpPr>
          <p:cNvPr id="2104" name="矩形 2103"/>
          <p:cNvSpPr/>
          <p:nvPr/>
        </p:nvSpPr>
        <p:spPr>
          <a:xfrm>
            <a:off x="4495800" y="1524000"/>
            <a:ext cx="4343400" cy="968375"/>
          </a:xfrm>
          <a:prstGeom prst="rect">
            <a:avLst/>
          </a:prstGeom>
          <a:noFill/>
          <a:ln w="9525">
            <a:noFill/>
          </a:ln>
        </p:spPr>
        <p:txBody>
          <a:bodyPr>
            <a:spAutoFit/>
          </a:bodyPr>
          <a:p>
            <a:pPr>
              <a:lnSpc>
                <a:spcPct val="120000"/>
              </a:lnSpc>
              <a:buClr>
                <a:srgbClr val="FF0000"/>
              </a:buClr>
              <a:buSzPct val="120000"/>
              <a:buFont typeface="Wingdings" panose="05000000000000000000" pitchFamily="2" charset="2"/>
              <a:buChar char="Ø"/>
            </a:pPr>
            <a:r>
              <a:rPr lang="zh-CN" altLang="en-US" sz="2400" b="1">
                <a:latin typeface="楷体_GB2312" pitchFamily="49" charset="-122"/>
                <a:ea typeface="楷体_GB2312" pitchFamily="49" charset="-122"/>
              </a:rPr>
              <a:t>地理闭塞——独立意志，但思想保守</a:t>
            </a:r>
            <a:endParaRPr lang="zh-CN" altLang="en-US" sz="2400" b="1">
              <a:latin typeface="楷体_GB2312" pitchFamily="49" charset="-122"/>
              <a:ea typeface="楷体_GB2312" pitchFamily="49" charset="-122"/>
            </a:endParaRPr>
          </a:p>
        </p:txBody>
      </p:sp>
      <p:pic>
        <p:nvPicPr>
          <p:cNvPr id="2105" name="图片 2104"/>
          <p:cNvPicPr>
            <a:picLocks noChangeAspect="1"/>
          </p:cNvPicPr>
          <p:nvPr/>
        </p:nvPicPr>
        <p:blipFill>
          <a:blip r:embed="rId1"/>
          <a:stretch>
            <a:fillRect/>
          </a:stretch>
        </p:blipFill>
        <p:spPr>
          <a:xfrm>
            <a:off x="381000" y="1447800"/>
            <a:ext cx="3733800" cy="4419600"/>
          </a:xfrm>
          <a:prstGeom prst="rect">
            <a:avLst/>
          </a:prstGeom>
          <a:noFill/>
          <a:ln w="9525">
            <a:noFill/>
          </a:ln>
        </p:spPr>
      </p:pic>
      <p:sp>
        <p:nvSpPr>
          <p:cNvPr id="2106" name="矩形 2105"/>
          <p:cNvSpPr/>
          <p:nvPr/>
        </p:nvSpPr>
        <p:spPr>
          <a:xfrm>
            <a:off x="1066800" y="1905000"/>
            <a:ext cx="549275" cy="1905000"/>
          </a:xfrm>
          <a:prstGeom prst="rect">
            <a:avLst/>
          </a:prstGeom>
          <a:noFill/>
          <a:ln w="9525">
            <a:noFill/>
          </a:ln>
        </p:spPr>
        <p:txBody>
          <a:bodyPr vert="eaVert">
            <a:spAutoFit/>
          </a:bodyPr>
          <a:p>
            <a:pPr>
              <a:spcBef>
                <a:spcPct val="50000"/>
              </a:spcBef>
            </a:pPr>
            <a:r>
              <a:rPr lang="zh-CN" altLang="en-US"/>
              <a:t>、</a:t>
            </a:r>
            <a:r>
              <a:rPr lang="zh-CN" altLang="en-US" sz="2400" b="1">
                <a:solidFill>
                  <a:srgbClr val="080808"/>
                </a:solidFill>
                <a:latin typeface="黑体" panose="02010609060101010101" pitchFamily="2" charset="-122"/>
                <a:ea typeface="黑体" panose="02010609060101010101" pitchFamily="2" charset="-122"/>
              </a:rPr>
              <a:t>武陵山脉</a:t>
            </a:r>
            <a:r>
              <a:rPr lang="zh-CN" altLang="en-US" sz="2400">
                <a:latin typeface="黑体" panose="02010609060101010101" pitchFamily="2" charset="-122"/>
                <a:ea typeface="黑体" panose="02010609060101010101" pitchFamily="2" charset="-122"/>
              </a:rPr>
              <a:t> </a:t>
            </a:r>
            <a:endParaRPr lang="zh-CN" altLang="en-US" sz="2400">
              <a:latin typeface="黑体" panose="02010609060101010101" pitchFamily="2" charset="-122"/>
              <a:ea typeface="黑体" panose="02010609060101010101" pitchFamily="2" charset="-122"/>
            </a:endParaRPr>
          </a:p>
        </p:txBody>
      </p:sp>
      <p:sp>
        <p:nvSpPr>
          <p:cNvPr id="2107" name="矩形 2106"/>
          <p:cNvSpPr/>
          <p:nvPr/>
        </p:nvSpPr>
        <p:spPr>
          <a:xfrm>
            <a:off x="2438400" y="2209800"/>
            <a:ext cx="1143000" cy="457200"/>
          </a:xfrm>
          <a:prstGeom prst="rect">
            <a:avLst/>
          </a:prstGeom>
          <a:noFill/>
          <a:ln w="9525">
            <a:noFill/>
          </a:ln>
        </p:spPr>
        <p:txBody>
          <a:bodyPr>
            <a:spAutoFit/>
          </a:bodyPr>
          <a:p>
            <a:pPr>
              <a:spcBef>
                <a:spcPct val="50000"/>
              </a:spcBef>
            </a:pPr>
            <a:r>
              <a:rPr lang="zh-CN" altLang="en-US" sz="2400" b="1">
                <a:solidFill>
                  <a:srgbClr val="080808"/>
                </a:solidFill>
                <a:ea typeface="黑体" panose="02010609060101010101" pitchFamily="2" charset="-122"/>
              </a:rPr>
              <a:t>洞庭湖</a:t>
            </a:r>
            <a:endParaRPr lang="zh-CN" altLang="en-US" sz="2400" b="1">
              <a:solidFill>
                <a:srgbClr val="080808"/>
              </a:solidFill>
              <a:ea typeface="黑体" panose="02010609060101010101" pitchFamily="2" charset="-122"/>
            </a:endParaRPr>
          </a:p>
        </p:txBody>
      </p:sp>
      <p:sp>
        <p:nvSpPr>
          <p:cNvPr id="2108" name="矩形 2107"/>
          <p:cNvSpPr/>
          <p:nvPr/>
        </p:nvSpPr>
        <p:spPr>
          <a:xfrm>
            <a:off x="3429000" y="2895600"/>
            <a:ext cx="228600" cy="1827213"/>
          </a:xfrm>
          <a:prstGeom prst="rect">
            <a:avLst/>
          </a:prstGeom>
          <a:noFill/>
          <a:ln w="9525">
            <a:noFill/>
          </a:ln>
        </p:spPr>
        <p:txBody>
          <a:bodyPr>
            <a:spAutoFit/>
          </a:bodyPr>
          <a:p>
            <a:pPr>
              <a:spcBef>
                <a:spcPct val="50000"/>
              </a:spcBef>
            </a:pPr>
            <a:r>
              <a:rPr lang="zh-CN" altLang="en-US" sz="2400" b="1">
                <a:solidFill>
                  <a:srgbClr val="080808"/>
                </a:solidFill>
                <a:ea typeface="黑体" panose="02010609060101010101" pitchFamily="2" charset="-122"/>
              </a:rPr>
              <a:t>罗霄山脉</a:t>
            </a:r>
            <a:r>
              <a:rPr lang="zh-CN" altLang="en-US"/>
              <a:t> </a:t>
            </a:r>
            <a:endParaRPr lang="zh-CN" altLang="en-US"/>
          </a:p>
        </p:txBody>
      </p:sp>
      <p:sp>
        <p:nvSpPr>
          <p:cNvPr id="2109" name="矩形 2108"/>
          <p:cNvSpPr/>
          <p:nvPr/>
        </p:nvSpPr>
        <p:spPr>
          <a:xfrm>
            <a:off x="1371600" y="3657600"/>
            <a:ext cx="549275" cy="1371600"/>
          </a:xfrm>
          <a:prstGeom prst="rect">
            <a:avLst/>
          </a:prstGeom>
          <a:noFill/>
          <a:ln w="9525">
            <a:noFill/>
          </a:ln>
        </p:spPr>
        <p:txBody>
          <a:bodyPr vert="eaVert">
            <a:spAutoFit/>
          </a:bodyPr>
          <a:p>
            <a:pPr>
              <a:spcBef>
                <a:spcPct val="50000"/>
              </a:spcBef>
            </a:pPr>
            <a:r>
              <a:rPr lang="zh-CN" altLang="en-US" sz="2400" b="1">
                <a:solidFill>
                  <a:srgbClr val="080808"/>
                </a:solidFill>
                <a:ea typeface="黑体" panose="02010609060101010101" pitchFamily="2" charset="-122"/>
              </a:rPr>
              <a:t>雪峰山脉</a:t>
            </a:r>
            <a:endParaRPr lang="zh-CN" altLang="en-US" sz="2400" b="1">
              <a:solidFill>
                <a:srgbClr val="080808"/>
              </a:solidFill>
              <a:ea typeface="黑体" panose="02010609060101010101" pitchFamily="2" charset="-122"/>
            </a:endParaRPr>
          </a:p>
        </p:txBody>
      </p:sp>
      <p:sp>
        <p:nvSpPr>
          <p:cNvPr id="2110" name="矩形 2109"/>
          <p:cNvSpPr/>
          <p:nvPr/>
        </p:nvSpPr>
        <p:spPr>
          <a:xfrm>
            <a:off x="2209800" y="5029200"/>
            <a:ext cx="1295400" cy="457200"/>
          </a:xfrm>
          <a:prstGeom prst="rect">
            <a:avLst/>
          </a:prstGeom>
          <a:noFill/>
          <a:ln w="9525">
            <a:noFill/>
          </a:ln>
        </p:spPr>
        <p:txBody>
          <a:bodyPr>
            <a:spAutoFit/>
          </a:bodyPr>
          <a:p>
            <a:pPr>
              <a:spcBef>
                <a:spcPct val="50000"/>
              </a:spcBef>
            </a:pPr>
            <a:r>
              <a:rPr lang="zh-CN" altLang="en-US" sz="2400" b="1">
                <a:solidFill>
                  <a:srgbClr val="080808"/>
                </a:solidFill>
                <a:ea typeface="黑体" panose="02010609060101010101" pitchFamily="2" charset="-122"/>
              </a:rPr>
              <a:t>五     岭</a:t>
            </a:r>
            <a:r>
              <a:rPr lang="zh-CN" altLang="en-US"/>
              <a:t> </a:t>
            </a:r>
            <a:endParaRPr lang="zh-CN" altLang="en-US"/>
          </a:p>
        </p:txBody>
      </p:sp>
      <p:sp>
        <p:nvSpPr>
          <p:cNvPr id="2111" name="矩形 2110"/>
          <p:cNvSpPr/>
          <p:nvPr/>
        </p:nvSpPr>
        <p:spPr>
          <a:xfrm>
            <a:off x="4495800" y="2514600"/>
            <a:ext cx="4419600" cy="3529013"/>
          </a:xfrm>
          <a:prstGeom prst="rect">
            <a:avLst/>
          </a:prstGeom>
          <a:noFill/>
          <a:ln w="9525">
            <a:noFill/>
          </a:ln>
        </p:spPr>
        <p:txBody>
          <a:bodyPr>
            <a:spAutoFit/>
          </a:bodyPr>
          <a:p>
            <a:pPr>
              <a:lnSpc>
                <a:spcPct val="115000"/>
              </a:lnSpc>
              <a:buClr>
                <a:srgbClr val="FF0000"/>
              </a:buClr>
              <a:buSzPct val="120000"/>
              <a:buFont typeface="Wingdings" panose="05000000000000000000" pitchFamily="2" charset="2"/>
              <a:buChar char="Ø"/>
            </a:pPr>
            <a:r>
              <a:rPr lang="en-US" altLang="en-US" sz="2400" b="1">
                <a:latin typeface="楷体_GB2312" pitchFamily="49" charset="-122"/>
                <a:ea typeface="楷体_GB2312" pitchFamily="49" charset="-122"/>
              </a:rPr>
              <a:t>气候恶劣</a:t>
            </a:r>
            <a:r>
              <a:rPr lang="zh-CN" altLang="en-US" sz="2400" b="1">
                <a:latin typeface="楷体_GB2312" pitchFamily="49" charset="-122"/>
                <a:ea typeface="楷体_GB2312" pitchFamily="49" charset="-122"/>
              </a:rPr>
              <a:t>——</a:t>
            </a:r>
            <a:r>
              <a:rPr lang="en-US" altLang="en-US" sz="2400" b="1">
                <a:latin typeface="楷体_GB2312" pitchFamily="49" charset="-122"/>
                <a:ea typeface="楷体_GB2312" pitchFamily="49" charset="-122"/>
              </a:rPr>
              <a:t>爱憎分明，敢爱敢恨</a:t>
            </a:r>
            <a:endParaRPr lang="en-US" altLang="en-US" sz="2400" b="1">
              <a:latin typeface="楷体_GB2312" pitchFamily="49" charset="-122"/>
              <a:ea typeface="楷体_GB2312" pitchFamily="49" charset="-122"/>
            </a:endParaRPr>
          </a:p>
          <a:p>
            <a:pPr>
              <a:lnSpc>
                <a:spcPct val="115000"/>
              </a:lnSpc>
              <a:buClr>
                <a:srgbClr val="FF0000"/>
              </a:buClr>
              <a:buSzPct val="120000"/>
              <a:buFont typeface="Wingdings" panose="05000000000000000000" pitchFamily="2" charset="2"/>
              <a:buChar char="Ø"/>
            </a:pPr>
            <a:r>
              <a:rPr lang="zh-CN" altLang="en-US" sz="2400" b="1">
                <a:latin typeface="楷体_GB2312" pitchFamily="49" charset="-122"/>
                <a:ea typeface="楷体_GB2312" pitchFamily="49" charset="-122"/>
              </a:rPr>
              <a:t>土地</a:t>
            </a:r>
            <a:r>
              <a:rPr lang="en-US" altLang="en-US" sz="2400" b="1">
                <a:latin typeface="楷体_GB2312" pitchFamily="49" charset="-122"/>
                <a:ea typeface="楷体_GB2312" pitchFamily="49" charset="-122"/>
              </a:rPr>
              <a:t>贫瘠</a:t>
            </a:r>
            <a:r>
              <a:rPr lang="zh-CN" altLang="en-US" sz="2400" b="1">
                <a:latin typeface="楷体_GB2312" pitchFamily="49" charset="-122"/>
                <a:ea typeface="楷体_GB2312" pitchFamily="49" charset="-122"/>
              </a:rPr>
              <a:t>——吃苦耐劳</a:t>
            </a:r>
            <a:r>
              <a:rPr lang="en-US" altLang="en-US" sz="2400" b="1">
                <a:latin typeface="楷体_GB2312" pitchFamily="49" charset="-122"/>
                <a:ea typeface="楷体_GB2312" pitchFamily="49" charset="-122"/>
              </a:rPr>
              <a:t>、</a:t>
            </a:r>
            <a:r>
              <a:rPr lang="zh-CN" altLang="en-US" sz="2400" b="1">
                <a:latin typeface="楷体_GB2312" pitchFamily="49" charset="-122"/>
                <a:ea typeface="楷体_GB2312" pitchFamily="49" charset="-122"/>
              </a:rPr>
              <a:t>坚忍不拔</a:t>
            </a:r>
            <a:endParaRPr lang="zh-CN" altLang="en-US" sz="2400" b="1">
              <a:latin typeface="楷体_GB2312" pitchFamily="49" charset="-122"/>
              <a:ea typeface="楷体_GB2312" pitchFamily="49" charset="-122"/>
            </a:endParaRPr>
          </a:p>
          <a:p>
            <a:pPr>
              <a:lnSpc>
                <a:spcPct val="115000"/>
              </a:lnSpc>
              <a:buClr>
                <a:srgbClr val="FF0000"/>
              </a:buClr>
              <a:buSzPct val="120000"/>
              <a:buFont typeface="Wingdings" panose="05000000000000000000" pitchFamily="2" charset="2"/>
              <a:buChar char="Ø"/>
            </a:pPr>
            <a:r>
              <a:rPr lang="en-US" altLang="en-US" sz="2400" b="1">
                <a:latin typeface="楷体_GB2312" pitchFamily="49" charset="-122"/>
                <a:ea typeface="楷体_GB2312" pitchFamily="49" charset="-122"/>
              </a:rPr>
              <a:t>爱食辣椒——刚烈、尖锐、倔犟，富有血性 </a:t>
            </a:r>
            <a:endParaRPr lang="en-US" altLang="en-US" sz="2400" b="1">
              <a:latin typeface="楷体_GB2312" pitchFamily="49" charset="-122"/>
              <a:ea typeface="楷体_GB2312" pitchFamily="49" charset="-122"/>
            </a:endParaRPr>
          </a:p>
          <a:p>
            <a:endParaRPr lang="en-US" altLang="en-US" sz="2400" b="1">
              <a:latin typeface="楷体_GB2312" pitchFamily="49" charset="-122"/>
              <a:ea typeface="楷体_GB2312" pitchFamily="49" charset="-122"/>
            </a:endParaRPr>
          </a:p>
          <a:p>
            <a:pPr>
              <a:spcBef>
                <a:spcPct val="50000"/>
              </a:spcBef>
              <a:buSzPct val="100000"/>
            </a:pPr>
            <a:endParaRPr lang="en-US" altLang="en-US" sz="2400">
              <a:latin typeface="楷体_GB2312" pitchFamily="49" charset="-122"/>
              <a:ea typeface="楷体_GB2312" pitchFamily="49" charset="-122"/>
            </a:endParaRPr>
          </a:p>
        </p:txBody>
      </p:sp>
      <p:pic>
        <p:nvPicPr>
          <p:cNvPr id="2112" name="图片 2111"/>
          <p:cNvPicPr>
            <a:picLocks noChangeAspect="1"/>
          </p:cNvPicPr>
          <p:nvPr/>
        </p:nvPicPr>
        <p:blipFill>
          <a:blip r:embed="rId2"/>
          <a:stretch>
            <a:fillRect/>
          </a:stretch>
        </p:blipFill>
        <p:spPr>
          <a:xfrm>
            <a:off x="228600" y="1295400"/>
            <a:ext cx="3962400" cy="5105400"/>
          </a:xfrm>
          <a:prstGeom prst="rect">
            <a:avLst/>
          </a:prstGeom>
          <a:noFill/>
          <a:ln w="9525">
            <a:noFill/>
          </a:ln>
        </p:spPr>
      </p:pic>
      <p:pic>
        <p:nvPicPr>
          <p:cNvPr id="2113" name="图片 2112"/>
          <p:cNvPicPr>
            <a:picLocks noChangeAspect="1"/>
          </p:cNvPicPr>
          <p:nvPr/>
        </p:nvPicPr>
        <p:blipFill>
          <a:blip r:embed="rId3"/>
          <a:stretch>
            <a:fillRect/>
          </a:stretch>
        </p:blipFill>
        <p:spPr>
          <a:xfrm>
            <a:off x="381000" y="1295400"/>
            <a:ext cx="3733800" cy="5108575"/>
          </a:xfrm>
          <a:prstGeom prst="rect">
            <a:avLst/>
          </a:prstGeom>
          <a:noFill/>
          <a:ln w="9525">
            <a:noFill/>
          </a:ln>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childTnLst>
                                    <p:set>
                                      <p:cBhvr additive="base">
                                        <p:cTn id="6" dur="1" fill="hold">
                                          <p:stCondLst>
                                            <p:cond delay="0"/>
                                          </p:stCondLst>
                                        </p:cTn>
                                        <p:tgtEl>
                                          <p:spTgt spid="2104"/>
                                        </p:tgtEl>
                                        <p:attrNameLst>
                                          <p:attrName>style.visibility</p:attrName>
                                        </p:attrNameLst>
                                      </p:cBhvr>
                                      <p:to>
                                        <p:strVal val="visible"/>
                                      </p:to>
                                    </p:set>
                                    <p:anim calcmode="lin" valueType="num">
                                      <p:cBhvr additive="base">
                                        <p:cTn id="7" dur="500" fill="hold"/>
                                        <p:tgtEl>
                                          <p:spTgt spid="2104"/>
                                        </p:tgtEl>
                                        <p:attrNameLst>
                                          <p:attrName>ppt_w</p:attrName>
                                        </p:attrNameLst>
                                      </p:cBhvr>
                                      <p:tavLst>
                                        <p:tav tm="0">
                                          <p:val>
                                            <p:strVal val="#ppt_w*0.70"/>
                                          </p:val>
                                        </p:tav>
                                        <p:tav tm="100000">
                                          <p:val>
                                            <p:strVal val="#ppt_w"/>
                                          </p:val>
                                        </p:tav>
                                      </p:tavLst>
                                    </p:anim>
                                    <p:anim calcmode="lin" valueType="num">
                                      <p:cBhvr additive="base">
                                        <p:cTn id="8" dur="500" fill="hold"/>
                                        <p:tgtEl>
                                          <p:spTgt spid="2104"/>
                                        </p:tgtEl>
                                        <p:attrNameLst>
                                          <p:attrName>ppt_h</p:attrName>
                                        </p:attrNameLst>
                                      </p:cBhvr>
                                      <p:tavLst>
                                        <p:tav tm="0">
                                          <p:val>
                                            <p:strVal val="#ppt_h"/>
                                          </p:val>
                                        </p:tav>
                                        <p:tav tm="100000">
                                          <p:val>
                                            <p:strVal val="#ppt_h"/>
                                          </p:val>
                                        </p:tav>
                                      </p:tavLst>
                                    </p:anim>
                                    <p:animEffect transition="in" filter="fade">
                                      <p:cBhvr additive="base">
                                        <p:cTn id="9" dur="500" fill="hold"/>
                                        <p:tgtEl>
                                          <p:spTgt spid="2104"/>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nodeType="clickEffect">
                                  <p:childTnLst>
                                    <p:set>
                                      <p:cBhvr additive="base">
                                        <p:cTn id="13" dur="1" fill="hold">
                                          <p:stCondLst>
                                            <p:cond delay="0"/>
                                          </p:stCondLst>
                                        </p:cTn>
                                        <p:tgtEl>
                                          <p:spTgt spid="2113"/>
                                        </p:tgtEl>
                                        <p:attrNameLst>
                                          <p:attrName>style.visibility</p:attrName>
                                        </p:attrNameLst>
                                      </p:cBhvr>
                                      <p:to>
                                        <p:strVal val="visible"/>
                                      </p:to>
                                    </p:set>
                                    <p:animEffect transition="in" filter="wheel(4)">
                                      <p:cBhvr additive="base">
                                        <p:cTn id="14" dur="500" fill="hold"/>
                                        <p:tgtEl>
                                          <p:spTgt spid="21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xit" presetSubtype="6" fill="hold" nodeType="clickEffect">
                                  <p:childTnLst>
                                    <p:anim calcmode="lin" valueType="num">
                                      <p:cBhvr additive="base">
                                        <p:cTn id="18" dur="500" fill="hold"/>
                                        <p:tgtEl>
                                          <p:spTgt spid="2113"/>
                                        </p:tgtEl>
                                        <p:attrNameLst>
                                          <p:attrName>ppt_x</p:attrName>
                                        </p:attrNameLst>
                                      </p:cBhvr>
                                      <p:tavLst>
                                        <p:tav tm="0">
                                          <p:val>
                                            <p:strVal val="ppt_x"/>
                                          </p:val>
                                        </p:tav>
                                        <p:tav tm="100000">
                                          <p:val>
                                            <p:strVal val="1+ppt_w/2"/>
                                          </p:val>
                                        </p:tav>
                                      </p:tavLst>
                                    </p:anim>
                                    <p:anim calcmode="lin" valueType="num">
                                      <p:cBhvr additive="base">
                                        <p:cTn id="19" dur="500" fill="hold"/>
                                        <p:tgtEl>
                                          <p:spTgt spid="2113"/>
                                        </p:tgtEl>
                                        <p:attrNameLst>
                                          <p:attrName>ppt_y</p:attrName>
                                        </p:attrNameLst>
                                      </p:cBhvr>
                                      <p:tavLst>
                                        <p:tav tm="0">
                                          <p:val>
                                            <p:strVal val="ppt_y"/>
                                          </p:val>
                                        </p:tav>
                                        <p:tav tm="100000">
                                          <p:val>
                                            <p:strVal val="1+ppt_h/2"/>
                                          </p:val>
                                        </p:tav>
                                      </p:tavLst>
                                    </p:anim>
                                    <p:set>
                                      <p:cBhvr additive="base">
                                        <p:cTn id="20" dur="1" fill="hold">
                                          <p:stCondLst>
                                            <p:cond delay="499"/>
                                          </p:stCondLst>
                                        </p:cTn>
                                        <p:tgtEl>
                                          <p:spTgt spid="211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1" nodeType="clickEffect">
                                  <p:childTnLst>
                                    <p:set>
                                      <p:cBhvr additive="base">
                                        <p:cTn id="24" dur="1" fill="hold">
                                          <p:stCondLst>
                                            <p:cond delay="0"/>
                                          </p:stCondLst>
                                        </p:cTn>
                                        <p:tgtEl>
                                          <p:spTgt spid="2111"/>
                                        </p:tgtEl>
                                        <p:attrNameLst>
                                          <p:attrName>style.visibility</p:attrName>
                                        </p:attrNameLst>
                                      </p:cBhvr>
                                      <p:to>
                                        <p:strVal val="visible"/>
                                      </p:to>
                                    </p:set>
                                    <p:animEffect transition="in" filter="wipe(up)">
                                      <p:cBhvr additive="base">
                                        <p:cTn id="25" dur="500" fill="hold"/>
                                        <p:tgtEl>
                                          <p:spTgt spid="211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1" nodeType="clickEffect">
                                  <p:childTnLst>
                                    <p:set>
                                      <p:cBhvr additive="base">
                                        <p:cTn id="29" dur="1" fill="hold">
                                          <p:stCondLst>
                                            <p:cond delay="0"/>
                                          </p:stCondLst>
                                        </p:cTn>
                                        <p:tgtEl>
                                          <p:spTgt spid="2111"/>
                                        </p:tgtEl>
                                        <p:attrNameLst>
                                          <p:attrName>style.visibility</p:attrName>
                                        </p:attrNameLst>
                                      </p:cBhvr>
                                      <p:to>
                                        <p:strVal val="visible"/>
                                      </p:to>
                                    </p:set>
                                    <p:animEffect transition="in" filter="wipe(up)">
                                      <p:cBhvr additive="base">
                                        <p:cTn id="30" dur="500" fill="hold"/>
                                        <p:tgtEl>
                                          <p:spTgt spid="211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1" nodeType="clickEffect">
                                  <p:childTnLst>
                                    <p:set>
                                      <p:cBhvr additive="base">
                                        <p:cTn id="34" dur="1" fill="hold">
                                          <p:stCondLst>
                                            <p:cond delay="0"/>
                                          </p:stCondLst>
                                        </p:cTn>
                                        <p:tgtEl>
                                          <p:spTgt spid="2111"/>
                                        </p:tgtEl>
                                        <p:attrNameLst>
                                          <p:attrName>style.visibility</p:attrName>
                                        </p:attrNameLst>
                                      </p:cBhvr>
                                      <p:to>
                                        <p:strVal val="visible"/>
                                      </p:to>
                                    </p:set>
                                    <p:animEffect transition="in" filter="wipe(up)">
                                      <p:cBhvr additive="base">
                                        <p:cTn id="35" dur="500" fill="hold"/>
                                        <p:tgtEl>
                                          <p:spTgt spid="2111"/>
                                        </p:tgtEl>
                                      </p:cBhvr>
                                    </p:animEffect>
                                  </p:childTnLst>
                                </p:cTn>
                              </p:par>
                            </p:childTnLst>
                          </p:cTn>
                        </p:par>
                      </p:childTnLst>
                    </p:cTn>
                  </p:par>
                  <p:par>
                    <p:cTn id="36" fill="hold">
                      <p:stCondLst>
                        <p:cond delay="indefinite"/>
                      </p:stCondLst>
                      <p:childTnLst>
                        <p:par>
                          <p:cTn id="37" fill="hold">
                            <p:stCondLst>
                              <p:cond delay="0"/>
                            </p:stCondLst>
                            <p:childTnLst>
                              <p:par>
                                <p:cTn id="38" presetID="8" presetClass="entr" presetSubtype="16" fill="hold" nodeType="clickEffect">
                                  <p:childTnLst>
                                    <p:set>
                                      <p:cBhvr additive="base">
                                        <p:cTn id="39" dur="1" fill="hold">
                                          <p:stCondLst>
                                            <p:cond delay="0"/>
                                          </p:stCondLst>
                                        </p:cTn>
                                        <p:tgtEl>
                                          <p:spTgt spid="2112"/>
                                        </p:tgtEl>
                                        <p:attrNameLst>
                                          <p:attrName>style.visibility</p:attrName>
                                        </p:attrNameLst>
                                      </p:cBhvr>
                                      <p:to>
                                        <p:strVal val="visible"/>
                                      </p:to>
                                    </p:set>
                                    <p:animEffect transition="in" filter="diamond(in)">
                                      <p:cBhvr additive="base">
                                        <p:cTn id="40" dur="500" fill="hold"/>
                                        <p:tgtEl>
                                          <p:spTgt spid="2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4" grpId="0" animBg="1"/>
      <p:bldP spid="2111" grpId="1" animBg="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16" name="图片 2115"/>
          <p:cNvPicPr>
            <a:picLocks noChangeAspect="1"/>
          </p:cNvPicPr>
          <p:nvPr/>
        </p:nvPicPr>
        <p:blipFill>
          <a:blip r:embed="rId1"/>
          <a:stretch>
            <a:fillRect/>
          </a:stretch>
        </p:blipFill>
        <p:spPr>
          <a:xfrm>
            <a:off x="457200" y="1219200"/>
            <a:ext cx="3581400" cy="4267200"/>
          </a:xfrm>
          <a:prstGeom prst="rect">
            <a:avLst/>
          </a:prstGeom>
          <a:noFill/>
          <a:ln w="9525">
            <a:noFill/>
          </a:ln>
        </p:spPr>
      </p:pic>
      <p:sp>
        <p:nvSpPr>
          <p:cNvPr id="2117" name="矩形 2116"/>
          <p:cNvSpPr/>
          <p:nvPr/>
        </p:nvSpPr>
        <p:spPr>
          <a:xfrm>
            <a:off x="457200" y="5562600"/>
            <a:ext cx="3505200" cy="701675"/>
          </a:xfrm>
          <a:prstGeom prst="rect">
            <a:avLst/>
          </a:prstGeom>
          <a:solidFill>
            <a:srgbClr val="EBF7FF"/>
          </a:solidFill>
          <a:ln w="9525">
            <a:noFill/>
          </a:ln>
        </p:spPr>
        <p:txBody>
          <a:bodyPr>
            <a:spAutoFit/>
          </a:bodyPr>
          <a:p>
            <a:pPr algn="ctr">
              <a:spcBef>
                <a:spcPct val="50000"/>
              </a:spcBef>
            </a:pPr>
            <a:r>
              <a:rPr lang="zh-CN" altLang="en-US" sz="2000" b="1">
                <a:solidFill>
                  <a:srgbClr val="080808"/>
                </a:solidFill>
                <a:latin typeface="隶书" pitchFamily="49" charset="-122"/>
                <a:ea typeface="隶书" pitchFamily="49" charset="-122"/>
              </a:rPr>
              <a:t>谭其骧</a:t>
            </a:r>
            <a:r>
              <a:rPr lang="en-US" altLang="zh-CN" sz="2000" b="1">
                <a:solidFill>
                  <a:srgbClr val="080808"/>
                </a:solidFill>
                <a:latin typeface="隶书" pitchFamily="49" charset="-122"/>
                <a:ea typeface="隶书" pitchFamily="49" charset="-122"/>
              </a:rPr>
              <a:t>(1911—1992),</a:t>
            </a:r>
            <a:r>
              <a:rPr lang="zh-CN" altLang="en-US" sz="2000" b="1">
                <a:solidFill>
                  <a:srgbClr val="080808"/>
                </a:solidFill>
                <a:latin typeface="隶书" pitchFamily="49" charset="-122"/>
                <a:ea typeface="隶书" pitchFamily="49" charset="-122"/>
              </a:rPr>
              <a:t>中国历史地理学科奠基人</a:t>
            </a:r>
            <a:endParaRPr lang="zh-CN" altLang="en-US" sz="2000" b="1">
              <a:solidFill>
                <a:srgbClr val="080808"/>
              </a:solidFill>
              <a:latin typeface="隶书" pitchFamily="49" charset="-122"/>
              <a:ea typeface="隶书" pitchFamily="49" charset="-122"/>
            </a:endParaRPr>
          </a:p>
        </p:txBody>
      </p:sp>
      <p:sp>
        <p:nvSpPr>
          <p:cNvPr id="2118" name="矩形 2117"/>
          <p:cNvSpPr/>
          <p:nvPr/>
        </p:nvSpPr>
        <p:spPr>
          <a:xfrm>
            <a:off x="4724400" y="1295400"/>
            <a:ext cx="3429000" cy="3902075"/>
          </a:xfrm>
          <a:prstGeom prst="rect">
            <a:avLst/>
          </a:prstGeom>
          <a:solidFill>
            <a:srgbClr val="C0C0C0"/>
          </a:solidFill>
          <a:ln w="9525">
            <a:noFill/>
          </a:ln>
        </p:spPr>
        <p:txBody>
          <a:bodyPr>
            <a:spAutoFit/>
          </a:bodyPr>
          <a:p>
            <a:pPr>
              <a:lnSpc>
                <a:spcPct val="110000"/>
              </a:lnSpc>
              <a:spcBef>
                <a:spcPct val="50000"/>
              </a:spcBef>
            </a:pPr>
            <a:r>
              <a:rPr lang="en-US" altLang="zh-CN" sz="2800" b="1">
                <a:solidFill>
                  <a:srgbClr val="080808"/>
                </a:solidFill>
                <a:latin typeface="楷体_GB2312" pitchFamily="49" charset="-122"/>
                <a:ea typeface="楷体_GB2312" pitchFamily="49" charset="-122"/>
              </a:rPr>
              <a:t>“</a:t>
            </a:r>
            <a:r>
              <a:rPr lang="zh-CN" altLang="en-US" sz="2800" b="1">
                <a:solidFill>
                  <a:srgbClr val="080808"/>
                </a:solidFill>
                <a:latin typeface="楷体_GB2312" pitchFamily="49" charset="-122"/>
                <a:ea typeface="楷体_GB2312" pitchFamily="49" charset="-122"/>
              </a:rPr>
              <a:t>湖南人来自天下，江、浙、皖、闽、赣东方之人居其什九，江西一省又居东方之什九。”</a:t>
            </a:r>
            <a:endParaRPr lang="zh-CN" altLang="en-US" sz="2800" b="1">
              <a:solidFill>
                <a:srgbClr val="080808"/>
              </a:solidFill>
              <a:latin typeface="楷体_GB2312" pitchFamily="49" charset="-122"/>
              <a:ea typeface="楷体_GB2312" pitchFamily="49" charset="-122"/>
            </a:endParaRPr>
          </a:p>
          <a:p>
            <a:pPr>
              <a:spcBef>
                <a:spcPct val="50000"/>
              </a:spcBef>
            </a:pPr>
            <a:endParaRPr lang="zh-CN" altLang="en-US" sz="2400" b="1">
              <a:solidFill>
                <a:srgbClr val="080808"/>
              </a:solidFill>
              <a:latin typeface="楷体_GB2312" pitchFamily="49" charset="-122"/>
              <a:ea typeface="楷体_GB2312" pitchFamily="49" charset="-122"/>
            </a:endParaRPr>
          </a:p>
          <a:p>
            <a:pPr>
              <a:spcBef>
                <a:spcPct val="50000"/>
              </a:spcBef>
            </a:pPr>
            <a:r>
              <a:rPr lang="en-US" altLang="zh-CN" sz="2400" b="1">
                <a:solidFill>
                  <a:srgbClr val="080808"/>
                </a:solidFill>
                <a:latin typeface="楷体_GB2312" pitchFamily="49" charset="-122"/>
                <a:ea typeface="楷体_GB2312" pitchFamily="49" charset="-122"/>
              </a:rPr>
              <a:t>——</a:t>
            </a:r>
            <a:r>
              <a:rPr lang="zh-CN" altLang="en-US" sz="2400" b="1">
                <a:solidFill>
                  <a:srgbClr val="080808"/>
                </a:solidFill>
                <a:latin typeface="楷体_GB2312" pitchFamily="49" charset="-122"/>
                <a:ea typeface="楷体_GB2312" pitchFamily="49" charset="-122"/>
              </a:rPr>
              <a:t>谭其骧</a:t>
            </a:r>
            <a:r>
              <a:rPr lang="en-US" altLang="zh-CN" sz="2400" b="1">
                <a:solidFill>
                  <a:srgbClr val="080808"/>
                </a:solidFill>
                <a:latin typeface="楷体_GB2312" pitchFamily="49" charset="-122"/>
                <a:ea typeface="楷体_GB2312" pitchFamily="49" charset="-122"/>
              </a:rPr>
              <a:t>《</a:t>
            </a:r>
            <a:r>
              <a:rPr lang="zh-CN" altLang="en-US" sz="2400" b="1">
                <a:solidFill>
                  <a:srgbClr val="080808"/>
                </a:solidFill>
                <a:latin typeface="楷体_GB2312" pitchFamily="49" charset="-122"/>
                <a:ea typeface="楷体_GB2312" pitchFamily="49" charset="-122"/>
              </a:rPr>
              <a:t>湖南人由来考</a:t>
            </a:r>
            <a:r>
              <a:rPr lang="en-US" altLang="zh-CN" sz="2400" b="1">
                <a:solidFill>
                  <a:srgbClr val="080808"/>
                </a:solidFill>
                <a:latin typeface="楷体_GB2312" pitchFamily="49" charset="-122"/>
                <a:ea typeface="楷体_GB2312" pitchFamily="49" charset="-122"/>
              </a:rPr>
              <a:t>》 </a:t>
            </a:r>
            <a:endParaRPr lang="en-US" altLang="zh-CN" sz="2400" b="1">
              <a:solidFill>
                <a:srgbClr val="080808"/>
              </a:solidFill>
              <a:latin typeface="楷体_GB2312" pitchFamily="49" charset="-122"/>
              <a:ea typeface="楷体_GB2312" pitchFamily="49" charset="-122"/>
            </a:endParaRPr>
          </a:p>
        </p:txBody>
      </p:sp>
      <p:sp>
        <p:nvSpPr>
          <p:cNvPr id="2119" name="矩形 2118"/>
          <p:cNvSpPr/>
          <p:nvPr/>
        </p:nvSpPr>
        <p:spPr>
          <a:xfrm>
            <a:off x="457200" y="533400"/>
            <a:ext cx="6629400" cy="519113"/>
          </a:xfrm>
          <a:prstGeom prst="rect">
            <a:avLst/>
          </a:prstGeom>
          <a:noFill/>
          <a:ln w="9525">
            <a:noFill/>
          </a:ln>
        </p:spPr>
        <p:txBody>
          <a:bodyPr>
            <a:spAutoFit/>
          </a:bodyPr>
          <a:p>
            <a:pPr>
              <a:buClr>
                <a:srgbClr val="FF0000"/>
              </a:buClr>
              <a:buSzPct val="100000"/>
              <a:buFont typeface="Wingdings" panose="05000000000000000000" pitchFamily="2" charset="2"/>
              <a:buChar char="u"/>
            </a:pPr>
            <a:r>
              <a:rPr lang="zh-CN" altLang="en-US" sz="2800" b="1">
                <a:solidFill>
                  <a:srgbClr val="080808"/>
                </a:solidFill>
                <a:ea typeface="隶书" pitchFamily="49" charset="-122"/>
              </a:rPr>
              <a:t>移民文化是造就湖湘文化的鲜活源泉</a:t>
            </a:r>
            <a:endParaRPr lang="zh-CN" altLang="en-US" sz="2800" b="1">
              <a:solidFill>
                <a:srgbClr val="080808"/>
              </a:solidFill>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childTnLst>
                                    <p:set>
                                      <p:cBhvr additive="base">
                                        <p:cTn id="6" dur="1" fill="hold">
                                          <p:stCondLst>
                                            <p:cond delay="0"/>
                                          </p:stCondLst>
                                        </p:cTn>
                                        <p:tgtEl>
                                          <p:spTgt spid="2118"/>
                                        </p:tgtEl>
                                        <p:attrNameLst>
                                          <p:attrName>style.visibility</p:attrName>
                                        </p:attrNameLst>
                                      </p:cBhvr>
                                      <p:to>
                                        <p:strVal val="visible"/>
                                      </p:to>
                                    </p:set>
                                    <p:animEffect transition="in" filter="diamond(in)">
                                      <p:cBhvr additive="base">
                                        <p:cTn id="7" dur="500" fill="hold"/>
                                        <p:tgtEl>
                                          <p:spTgt spid="2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22" name="矩形 2121"/>
          <p:cNvSpPr/>
          <p:nvPr/>
        </p:nvSpPr>
        <p:spPr>
          <a:xfrm>
            <a:off x="685800" y="1447800"/>
            <a:ext cx="7772400" cy="2282825"/>
          </a:xfrm>
          <a:prstGeom prst="rect">
            <a:avLst/>
          </a:prstGeom>
          <a:noFill/>
          <a:ln w="9525">
            <a:noFill/>
          </a:ln>
        </p:spPr>
        <p:txBody>
          <a:bodyPr>
            <a:spAutoFit/>
          </a:bodyPr>
          <a:p>
            <a:pPr>
              <a:lnSpc>
                <a:spcPct val="120000"/>
              </a:lnSpc>
              <a:buClr>
                <a:srgbClr val="FF0000"/>
              </a:buClr>
              <a:buSzPct val="120000"/>
              <a:buFont typeface="Wingdings" panose="05000000000000000000" pitchFamily="2" charset="2"/>
              <a:buChar char="Ø"/>
            </a:pPr>
            <a:r>
              <a:rPr lang="zh-CN" altLang="en-US" sz="2400" b="1">
                <a:solidFill>
                  <a:srgbClr val="080808"/>
                </a:solidFill>
                <a:latin typeface="楷体_GB2312" pitchFamily="49" charset="-122"/>
                <a:ea typeface="楷体_GB2312" pitchFamily="49" charset="-122"/>
              </a:rPr>
              <a:t>春秋战国时期，湖湘大地有</a:t>
            </a:r>
            <a:r>
              <a:rPr lang="en-US" altLang="en-US" sz="2400" b="1">
                <a:solidFill>
                  <a:srgbClr val="080808"/>
                </a:solidFill>
                <a:latin typeface="楷体_GB2312" pitchFamily="49" charset="-122"/>
                <a:ea typeface="楷体_GB2312" pitchFamily="49" charset="-122"/>
              </a:rPr>
              <a:t>越人（侗族）、蛮人（苗族、瑶族）、濮人（苗族、瑶族）、巴人（土家族）、楚人（汉族）</a:t>
            </a:r>
            <a:r>
              <a:rPr lang="zh-CN" altLang="en-US" sz="2400" b="1">
                <a:solidFill>
                  <a:srgbClr val="080808"/>
                </a:solidFill>
                <a:latin typeface="楷体_GB2312" pitchFamily="49" charset="-122"/>
                <a:ea typeface="楷体_GB2312" pitchFamily="49" charset="-122"/>
              </a:rPr>
              <a:t>五个古老的民族或部族群。</a:t>
            </a:r>
            <a:endParaRPr lang="zh-CN" altLang="en-US" sz="2400" b="1">
              <a:solidFill>
                <a:srgbClr val="080808"/>
              </a:solidFill>
              <a:latin typeface="楷体_GB2312" pitchFamily="49" charset="-122"/>
              <a:ea typeface="楷体_GB2312" pitchFamily="49" charset="-122"/>
            </a:endParaRPr>
          </a:p>
          <a:p>
            <a:pPr>
              <a:lnSpc>
                <a:spcPct val="120000"/>
              </a:lnSpc>
              <a:buClr>
                <a:srgbClr val="FF0000"/>
              </a:buClr>
              <a:buSzPct val="120000"/>
              <a:buFont typeface="Wingdings" panose="05000000000000000000" pitchFamily="2" charset="2"/>
              <a:buChar char="Ø"/>
            </a:pPr>
            <a:r>
              <a:rPr lang="zh-CN" altLang="en-US" sz="2400" b="1">
                <a:solidFill>
                  <a:srgbClr val="080808"/>
                </a:solidFill>
                <a:ea typeface="楷体_GB2312" pitchFamily="49" charset="-122"/>
              </a:rPr>
              <a:t>秦汉时期，北方、中原及各地移民大量进入湖湘，汉族成为主体。</a:t>
            </a:r>
            <a:endParaRPr lang="zh-CN" altLang="en-US" sz="2400" b="1">
              <a:solidFill>
                <a:srgbClr val="080808"/>
              </a:solidFill>
              <a:ea typeface="楷体_GB2312" pitchFamily="49" charset="-122"/>
            </a:endParaRPr>
          </a:p>
        </p:txBody>
      </p:sp>
      <p:sp>
        <p:nvSpPr>
          <p:cNvPr id="2123" name="矩形 2122"/>
          <p:cNvSpPr/>
          <p:nvPr/>
        </p:nvSpPr>
        <p:spPr>
          <a:xfrm>
            <a:off x="2133600" y="762000"/>
            <a:ext cx="4800600" cy="519113"/>
          </a:xfrm>
          <a:prstGeom prst="rect">
            <a:avLst/>
          </a:prstGeom>
          <a:noFill/>
          <a:ln w="9525">
            <a:noFill/>
          </a:ln>
        </p:spPr>
        <p:txBody>
          <a:bodyPr>
            <a:spAutoFit/>
          </a:bodyPr>
          <a:p>
            <a:pPr algn="ctr">
              <a:spcBef>
                <a:spcPct val="50000"/>
              </a:spcBef>
            </a:pPr>
            <a:r>
              <a:rPr lang="zh-CN" altLang="en-US" sz="2800" b="1">
                <a:solidFill>
                  <a:srgbClr val="080808"/>
                </a:solidFill>
                <a:ea typeface="隶书" pitchFamily="49" charset="-122"/>
              </a:rPr>
              <a:t>湖南人口</a:t>
            </a:r>
            <a:r>
              <a:rPr lang="en-US" altLang="en-US" sz="2800" b="1">
                <a:solidFill>
                  <a:srgbClr val="080808"/>
                </a:solidFill>
                <a:ea typeface="隶书" pitchFamily="49" charset="-122"/>
              </a:rPr>
              <a:t>的变迁</a:t>
            </a:r>
            <a:endParaRPr lang="en-US" altLang="en-US" sz="2800" b="1">
              <a:solidFill>
                <a:srgbClr val="080808"/>
              </a:solidFill>
              <a:ea typeface="隶书" pitchFamily="49" charset="-122"/>
            </a:endParaRPr>
          </a:p>
        </p:txBody>
      </p:sp>
      <p:sp>
        <p:nvSpPr>
          <p:cNvPr id="2124" name="椭圆形标注 2123"/>
          <p:cNvSpPr/>
          <p:nvPr/>
        </p:nvSpPr>
        <p:spPr>
          <a:xfrm>
            <a:off x="4953000" y="1447800"/>
            <a:ext cx="3886200" cy="1676400"/>
          </a:xfrm>
          <a:prstGeom prst="wedgeEllipseCallout">
            <a:avLst>
              <a:gd name="adj1" fmla="val -84394"/>
              <a:gd name="adj2" fmla="val 31343"/>
            </a:avLst>
          </a:prstGeom>
          <a:solidFill>
            <a:srgbClr val="FF0000"/>
          </a:solidFill>
          <a:ln w="9525" cap="flat" cmpd="sng">
            <a:solidFill>
              <a:srgbClr val="007A77"/>
            </a:solidFill>
            <a:prstDash val="solid"/>
            <a:miter/>
            <a:headEnd type="none" w="med" len="med"/>
            <a:tailEnd type="none" w="med" len="med"/>
          </a:ln>
        </p:spPr>
        <p:txBody>
          <a:bodyPr/>
          <a:p>
            <a:r>
              <a:rPr lang="zh-CN" altLang="en-US" sz="2400" b="1">
                <a:solidFill>
                  <a:schemeClr val="bg1"/>
                </a:solidFill>
                <a:latin typeface="隶书" pitchFamily="49" charset="-122"/>
                <a:ea typeface="隶书" pitchFamily="49" charset="-122"/>
              </a:rPr>
              <a:t>尚武、好斗、喜用剑、轻死、剽悍、易于激怒等等</a:t>
            </a:r>
            <a:r>
              <a:rPr lang="zh-CN" altLang="en-US" sz="2400" b="1">
                <a:latin typeface="隶书" pitchFamily="49" charset="-122"/>
                <a:ea typeface="隶书" pitchFamily="49" charset="-122"/>
              </a:rPr>
              <a:t> </a:t>
            </a:r>
            <a:endParaRPr lang="zh-CN" altLang="en-US" sz="2400" b="1">
              <a:latin typeface="隶书" pitchFamily="49" charset="-122"/>
              <a:ea typeface="隶书" pitchFamily="49" charset="-122"/>
            </a:endParaRPr>
          </a:p>
        </p:txBody>
      </p:sp>
      <p:sp>
        <p:nvSpPr>
          <p:cNvPr id="2125" name="矩形 2124"/>
          <p:cNvSpPr/>
          <p:nvPr/>
        </p:nvSpPr>
        <p:spPr>
          <a:xfrm>
            <a:off x="762000" y="3886200"/>
            <a:ext cx="7696200" cy="2100263"/>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u"/>
            </a:pPr>
            <a:r>
              <a:rPr lang="en-US" altLang="zh-CN" sz="2400" b="1">
                <a:solidFill>
                  <a:srgbClr val="080808"/>
                </a:solidFill>
                <a:latin typeface="楷体_GB2312" pitchFamily="49" charset="-122"/>
                <a:ea typeface="楷体_GB2312" pitchFamily="49" charset="-122"/>
              </a:rPr>
              <a:t>“</a:t>
            </a:r>
            <a:r>
              <a:rPr lang="zh-CN" altLang="en-US" sz="2400" b="1">
                <a:solidFill>
                  <a:srgbClr val="080808"/>
                </a:solidFill>
                <a:latin typeface="楷体_GB2312" pitchFamily="49" charset="-122"/>
                <a:ea typeface="楷体_GB2312" pitchFamily="49" charset="-122"/>
              </a:rPr>
              <a:t>湖南人是长期保持独立的一个种族的后裔，中国军人主要出生在此，尤其是很多的官员也出生在湖南。忠实、正直、强烈的自我意识和粗犷、反抗心更是他们的性格特征。”</a:t>
            </a:r>
            <a:endParaRPr lang="zh-CN" altLang="en-US" sz="2400" b="1">
              <a:solidFill>
                <a:srgbClr val="080808"/>
              </a:solidFill>
              <a:latin typeface="楷体_GB2312" pitchFamily="49" charset="-122"/>
              <a:ea typeface="楷体_GB2312" pitchFamily="49" charset="-122"/>
            </a:endParaRPr>
          </a:p>
          <a:p>
            <a:pPr>
              <a:spcBef>
                <a:spcPct val="50000"/>
              </a:spcBef>
              <a:buClr>
                <a:srgbClr val="FF0000"/>
              </a:buClr>
              <a:buSzPct val="100000"/>
              <a:buFont typeface="Wingdings" panose="05000000000000000000" pitchFamily="2" charset="2"/>
            </a:pPr>
            <a:r>
              <a:rPr lang="zh-CN" altLang="en-US" sz="2400" b="1">
                <a:solidFill>
                  <a:srgbClr val="080808"/>
                </a:solidFill>
                <a:latin typeface="楷体_GB2312" pitchFamily="49" charset="-122"/>
                <a:ea typeface="楷体_GB2312" pitchFamily="49" charset="-122"/>
              </a:rPr>
              <a:t>                          </a:t>
            </a:r>
            <a:r>
              <a:rPr lang="en-US" altLang="zh-CN" sz="2400" b="1">
                <a:solidFill>
                  <a:srgbClr val="080808"/>
                </a:solidFill>
                <a:latin typeface="隶书" pitchFamily="49" charset="-122"/>
                <a:ea typeface="隶书" pitchFamily="49" charset="-122"/>
              </a:rPr>
              <a:t>——</a:t>
            </a:r>
            <a:r>
              <a:rPr lang="zh-CN" altLang="en-US" sz="2400" b="1">
                <a:solidFill>
                  <a:srgbClr val="080808"/>
                </a:solidFill>
                <a:latin typeface="隶书" pitchFamily="49" charset="-122"/>
                <a:ea typeface="隶书" pitchFamily="49" charset="-122"/>
              </a:rPr>
              <a:t>德国地理学家希霍芬</a:t>
            </a:r>
            <a:endParaRPr lang="zh-CN" altLang="en-US" sz="2400" b="1">
              <a:solidFill>
                <a:srgbClr val="080808"/>
              </a:solidFill>
              <a:latin typeface="隶书" pitchFamily="49" charset="-122"/>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childTnLst>
                                    <p:set>
                                      <p:cBhvr additive="base">
                                        <p:cTn id="6" dur="1" fill="hold">
                                          <p:stCondLst>
                                            <p:cond delay="0"/>
                                          </p:stCondLst>
                                        </p:cTn>
                                        <p:tgtEl>
                                          <p:spTgt spid="2122">
                                            <p:txEl>
                                              <p:charRg st="0" end="66"/>
                                            </p:txEl>
                                          </p:spTgt>
                                        </p:tgtEl>
                                        <p:attrNameLst>
                                          <p:attrName>style.visibility</p:attrName>
                                        </p:attrNameLst>
                                      </p:cBhvr>
                                      <p:to>
                                        <p:strVal val="visible"/>
                                      </p:to>
                                    </p:set>
                                    <p:animEffect transition="in" filter="wipe(up)">
                                      <p:cBhvr additive="base">
                                        <p:cTn id="7" dur="500" fill="hold"/>
                                        <p:tgtEl>
                                          <p:spTgt spid="2122">
                                            <p:txEl>
                                              <p:charRg st="0" end="66"/>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childTnLst>
                                    <p:set>
                                      <p:cBhvr additive="base">
                                        <p:cTn id="11" dur="1" fill="hold">
                                          <p:stCondLst>
                                            <p:cond delay="0"/>
                                          </p:stCondLst>
                                        </p:cTn>
                                        <p:tgtEl>
                                          <p:spTgt spid="2122">
                                            <p:txEl>
                                              <p:charRg st="66" end="96"/>
                                            </p:txEl>
                                          </p:spTgt>
                                        </p:tgtEl>
                                        <p:attrNameLst>
                                          <p:attrName>style.visibility</p:attrName>
                                        </p:attrNameLst>
                                      </p:cBhvr>
                                      <p:to>
                                        <p:strVal val="visible"/>
                                      </p:to>
                                    </p:set>
                                    <p:animEffect transition="in" filter="wipe(up)">
                                      <p:cBhvr additive="base">
                                        <p:cTn id="12" dur="500" fill="hold"/>
                                        <p:tgtEl>
                                          <p:spTgt spid="2122">
                                            <p:txEl>
                                              <p:charRg st="66" end="9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1" nodeType="clickEffect">
                                  <p:childTnLst>
                                    <p:set>
                                      <p:cBhvr additive="base">
                                        <p:cTn id="16" dur="1" fill="hold">
                                          <p:stCondLst>
                                            <p:cond delay="0"/>
                                          </p:stCondLst>
                                        </p:cTn>
                                        <p:tgtEl>
                                          <p:spTgt spid="2124"/>
                                        </p:tgtEl>
                                        <p:attrNameLst>
                                          <p:attrName>style.visibility</p:attrName>
                                        </p:attrNameLst>
                                      </p:cBhvr>
                                      <p:to>
                                        <p:strVal val="visible"/>
                                      </p:to>
                                    </p:set>
                                    <p:animEffect transition="in" filter="wheel(4)">
                                      <p:cBhvr additive="base">
                                        <p:cTn id="17" dur="500" fill="hold"/>
                                        <p:tgtEl>
                                          <p:spTgt spid="2124"/>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2" nodeType="clickEffect">
                                  <p:childTnLst>
                                    <p:set>
                                      <p:cBhvr additive="base">
                                        <p:cTn id="21" dur="1" fill="hold">
                                          <p:stCondLst>
                                            <p:cond delay="0"/>
                                          </p:stCondLst>
                                        </p:cTn>
                                        <p:tgtEl>
                                          <p:spTgt spid="2125"/>
                                        </p:tgtEl>
                                        <p:attrNameLst>
                                          <p:attrName>style.visibility</p:attrName>
                                        </p:attrNameLst>
                                      </p:cBhvr>
                                      <p:to>
                                        <p:strVal val="visible"/>
                                      </p:to>
                                    </p:set>
                                    <p:anim calcmode="lin" valueType="num">
                                      <p:cBhvr additive="base">
                                        <p:cTn id="22" dur="500" fill="hold"/>
                                        <p:tgtEl>
                                          <p:spTgt spid="2125"/>
                                        </p:tgtEl>
                                        <p:attrNameLst>
                                          <p:attrName>ppt_w</p:attrName>
                                        </p:attrNameLst>
                                      </p:cBhvr>
                                      <p:tavLst>
                                        <p:tav tm="0">
                                          <p:val>
                                            <p:strVal val="#ppt_w*0.70"/>
                                          </p:val>
                                        </p:tav>
                                        <p:tav tm="100000">
                                          <p:val>
                                            <p:strVal val="#ppt_w"/>
                                          </p:val>
                                        </p:tav>
                                      </p:tavLst>
                                    </p:anim>
                                    <p:anim calcmode="lin" valueType="num">
                                      <p:cBhvr additive="base">
                                        <p:cTn id="23" dur="500" fill="hold"/>
                                        <p:tgtEl>
                                          <p:spTgt spid="2125"/>
                                        </p:tgtEl>
                                        <p:attrNameLst>
                                          <p:attrName>ppt_h</p:attrName>
                                        </p:attrNameLst>
                                      </p:cBhvr>
                                      <p:tavLst>
                                        <p:tav tm="0">
                                          <p:val>
                                            <p:strVal val="#ppt_h"/>
                                          </p:val>
                                        </p:tav>
                                        <p:tav tm="100000">
                                          <p:val>
                                            <p:strVal val="#ppt_h"/>
                                          </p:val>
                                        </p:tav>
                                      </p:tavLst>
                                    </p:anim>
                                    <p:animEffect transition="in" filter="fade">
                                      <p:cBhvr additive="base">
                                        <p:cTn id="24" dur="500" fill="hold"/>
                                        <p:tgtEl>
                                          <p:spTgt spid="2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2" grpId="0" animBg="1" uiExpand="1" build="p"/>
      <p:bldP spid="2124" grpId="1" animBg="1"/>
      <p:bldP spid="2125"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28" name="矩形 2127"/>
          <p:cNvSpPr/>
          <p:nvPr/>
        </p:nvSpPr>
        <p:spPr>
          <a:xfrm>
            <a:off x="457200" y="304800"/>
            <a:ext cx="8077200" cy="6235700"/>
          </a:xfrm>
          <a:prstGeom prst="rect">
            <a:avLst/>
          </a:prstGeom>
          <a:noFill/>
          <a:ln w="9525">
            <a:noFill/>
          </a:ln>
        </p:spPr>
        <p:txBody>
          <a:bodyPr>
            <a:spAutoFit/>
          </a:bodyPr>
          <a:p>
            <a:pPr>
              <a:buClr>
                <a:srgbClr val="FF0000"/>
              </a:buClr>
              <a:buSzPct val="120000"/>
              <a:buFont typeface="Wingdings" panose="05000000000000000000" pitchFamily="2" charset="2"/>
              <a:buChar char="Ø"/>
            </a:pPr>
            <a:endParaRPr lang="en-US" altLang="en-US" sz="2400" b="1">
              <a:solidFill>
                <a:srgbClr val="080808"/>
              </a:solidFill>
              <a:ea typeface="楷体_GB2312" pitchFamily="49" charset="-122"/>
            </a:endParaRPr>
          </a:p>
          <a:p>
            <a:pPr>
              <a:buClr>
                <a:srgbClr val="FF0000"/>
              </a:buClr>
              <a:buSzPct val="120000"/>
              <a:buFont typeface="Wingdings" panose="05000000000000000000" pitchFamily="2" charset="2"/>
              <a:buChar char="Ø"/>
            </a:pPr>
            <a:r>
              <a:rPr lang="zh-CN" altLang="en-US" sz="2400" b="1">
                <a:solidFill>
                  <a:srgbClr val="080808"/>
                </a:solidFill>
                <a:ea typeface="隶书" pitchFamily="49" charset="-122"/>
              </a:rPr>
              <a:t>元末明初</a:t>
            </a:r>
            <a:r>
              <a:rPr lang="en-US" altLang="en-US" sz="2400" b="1">
                <a:solidFill>
                  <a:srgbClr val="080808"/>
                </a:solidFill>
                <a:ea typeface="隶书" pitchFamily="49" charset="-122"/>
              </a:rPr>
              <a:t>，</a:t>
            </a:r>
            <a:r>
              <a:rPr lang="zh-CN" altLang="en-US" sz="2400" b="1">
                <a:solidFill>
                  <a:srgbClr val="080808"/>
                </a:solidFill>
                <a:ea typeface="隶书" pitchFamily="49" charset="-122"/>
              </a:rPr>
              <a:t>出现</a:t>
            </a:r>
            <a:r>
              <a:rPr lang="en-US" altLang="en-US" sz="2400" b="1">
                <a:solidFill>
                  <a:srgbClr val="080808"/>
                </a:solidFill>
                <a:ea typeface="隶书" pitchFamily="49" charset="-122"/>
              </a:rPr>
              <a:t>了</a:t>
            </a:r>
            <a:r>
              <a:rPr lang="zh-CN" altLang="en-US" sz="2400" b="1">
                <a:solidFill>
                  <a:srgbClr val="080808"/>
                </a:solidFill>
                <a:ea typeface="隶书" pitchFamily="49" charset="-122"/>
              </a:rPr>
              <a:t>“江西填湖广”</a:t>
            </a:r>
            <a:r>
              <a:rPr lang="en-US" altLang="en-US" sz="2400" b="1">
                <a:solidFill>
                  <a:srgbClr val="080808"/>
                </a:solidFill>
                <a:ea typeface="隶书" pitchFamily="49" charset="-122"/>
              </a:rPr>
              <a:t>现象</a:t>
            </a:r>
            <a:r>
              <a:rPr lang="zh-CN" altLang="en-US" sz="2400" b="1">
                <a:solidFill>
                  <a:srgbClr val="080808"/>
                </a:solidFill>
                <a:ea typeface="隶书" pitchFamily="49" charset="-122"/>
              </a:rPr>
              <a:t>。</a:t>
            </a:r>
            <a:endParaRPr lang="zh-CN" altLang="en-US" sz="2400" b="1">
              <a:solidFill>
                <a:srgbClr val="080808"/>
              </a:solidFill>
              <a:ea typeface="隶书" pitchFamily="49" charset="-122"/>
            </a:endParaRPr>
          </a:p>
          <a:p>
            <a:pPr>
              <a:buClr>
                <a:srgbClr val="FF0000"/>
              </a:buClr>
              <a:buSzPct val="120000"/>
              <a:buFont typeface="Wingdings" panose="05000000000000000000" pitchFamily="2" charset="2"/>
              <a:buChar char="l"/>
            </a:pPr>
            <a:r>
              <a:rPr lang="zh-CN" altLang="en-US" sz="2400" b="1">
                <a:solidFill>
                  <a:srgbClr val="080808"/>
                </a:solidFill>
                <a:latin typeface="楷体_GB2312" pitchFamily="49" charset="-122"/>
                <a:ea typeface="楷体_GB2312" pitchFamily="49" charset="-122"/>
              </a:rPr>
              <a:t>明王朝从江西、福建、广东、安徽大量移民迁入湖南地区</a:t>
            </a:r>
            <a:r>
              <a:rPr lang="en-US" altLang="en-US" sz="2400" b="1">
                <a:solidFill>
                  <a:srgbClr val="080808"/>
                </a:solidFill>
                <a:latin typeface="楷体_GB2312" pitchFamily="49" charset="-122"/>
                <a:ea typeface="楷体_GB2312" pitchFamily="49" charset="-122"/>
              </a:rPr>
              <a:t>。</a:t>
            </a:r>
            <a:r>
              <a:rPr lang="zh-CN" altLang="en-US" sz="2400" b="1">
                <a:solidFill>
                  <a:srgbClr val="080808"/>
                </a:solidFill>
                <a:latin typeface="楷体_GB2312" pitchFamily="49" charset="-122"/>
                <a:ea typeface="楷体_GB2312" pitchFamily="49" charset="-122"/>
              </a:rPr>
              <a:t>这次移民的时间特别长，从明初到清顺治年间，大约</a:t>
            </a:r>
            <a:r>
              <a:rPr lang="en-US" altLang="en-US" sz="2400" b="1">
                <a:solidFill>
                  <a:srgbClr val="080808"/>
                </a:solidFill>
                <a:latin typeface="楷体_GB2312" pitchFamily="49" charset="-122"/>
                <a:ea typeface="楷体_GB2312" pitchFamily="49" charset="-122"/>
              </a:rPr>
              <a:t>300年之久，人口大约800到1000万。（当时湖南人口只有1200万人）</a:t>
            </a:r>
            <a:endParaRPr lang="en-US" altLang="en-US" sz="2400" b="1">
              <a:solidFill>
                <a:srgbClr val="080808"/>
              </a:solidFill>
              <a:latin typeface="楷体_GB2312" pitchFamily="49" charset="-122"/>
              <a:ea typeface="楷体_GB2312" pitchFamily="49" charset="-122"/>
            </a:endParaRPr>
          </a:p>
          <a:p>
            <a:pPr>
              <a:buClr>
                <a:srgbClr val="FF0000"/>
              </a:buClr>
              <a:buSzPct val="120000"/>
              <a:buFont typeface="Wingdings" panose="05000000000000000000" pitchFamily="2" charset="2"/>
              <a:buChar char="l"/>
            </a:pPr>
            <a:endParaRPr lang="en-US" altLang="en-US" sz="2400" b="1">
              <a:solidFill>
                <a:srgbClr val="080808"/>
              </a:solidFill>
              <a:latin typeface="楷体_GB2312" pitchFamily="49" charset="-122"/>
              <a:ea typeface="楷体_GB2312" pitchFamily="49" charset="-122"/>
            </a:endParaRPr>
          </a:p>
          <a:p>
            <a:pPr>
              <a:buClr>
                <a:srgbClr val="FF0000"/>
              </a:buClr>
              <a:buSzPct val="120000"/>
              <a:buFont typeface="Wingdings" panose="05000000000000000000" pitchFamily="2" charset="2"/>
              <a:buChar char="Ø"/>
            </a:pPr>
            <a:r>
              <a:rPr lang="en-US" altLang="en-US" sz="2400" b="1">
                <a:solidFill>
                  <a:srgbClr val="080808"/>
                </a:solidFill>
                <a:latin typeface="隶书" pitchFamily="49" charset="-122"/>
                <a:ea typeface="隶书" pitchFamily="49" charset="-122"/>
              </a:rPr>
              <a:t>移民带来的影响：</a:t>
            </a:r>
            <a:endParaRPr lang="en-US" altLang="en-US" sz="2400" b="1">
              <a:solidFill>
                <a:srgbClr val="080808"/>
              </a:solidFill>
              <a:latin typeface="隶书" pitchFamily="49" charset="-122"/>
              <a:ea typeface="隶书" pitchFamily="49" charset="-122"/>
            </a:endParaRPr>
          </a:p>
          <a:p>
            <a:pPr>
              <a:lnSpc>
                <a:spcPct val="120000"/>
              </a:lnSpc>
              <a:buClr>
                <a:srgbClr val="FF0000"/>
              </a:buClr>
              <a:buSzPct val="120000"/>
              <a:buFont typeface="Wingdings" panose="05000000000000000000" pitchFamily="2" charset="2"/>
              <a:buChar char="l"/>
            </a:pPr>
            <a:r>
              <a:rPr lang="zh-CN" altLang="en-US" sz="2400" b="1">
                <a:solidFill>
                  <a:srgbClr val="080808"/>
                </a:solidFill>
                <a:ea typeface="楷体_GB2312" pitchFamily="49" charset="-122"/>
              </a:rPr>
              <a:t>带来了新的人种血缘基因</a:t>
            </a:r>
            <a:r>
              <a:rPr lang="en-US" altLang="en-US" sz="2400" b="1">
                <a:solidFill>
                  <a:srgbClr val="080808"/>
                </a:solidFill>
                <a:ea typeface="楷体_GB2312" pitchFamily="49" charset="-122"/>
              </a:rPr>
              <a:t>。</a:t>
            </a:r>
            <a:endParaRPr lang="en-US" altLang="en-US" sz="2400" b="1">
              <a:solidFill>
                <a:srgbClr val="080808"/>
              </a:solidFill>
              <a:ea typeface="楷体_GB2312" pitchFamily="49" charset="-122"/>
            </a:endParaRPr>
          </a:p>
          <a:p>
            <a:pPr>
              <a:lnSpc>
                <a:spcPct val="120000"/>
              </a:lnSpc>
              <a:buClr>
                <a:srgbClr val="FF0000"/>
              </a:buClr>
              <a:buSzPct val="120000"/>
              <a:buFont typeface="Wingdings" panose="05000000000000000000" pitchFamily="2" charset="2"/>
              <a:buChar char="l"/>
            </a:pPr>
            <a:r>
              <a:rPr lang="en-US" altLang="en-US" sz="2400" b="1">
                <a:solidFill>
                  <a:srgbClr val="080808"/>
                </a:solidFill>
                <a:ea typeface="楷体_GB2312" pitchFamily="49" charset="-122"/>
              </a:rPr>
              <a:t>引进了不同的地域文化特质。</a:t>
            </a:r>
            <a:endParaRPr lang="en-US" altLang="en-US" sz="2400" b="1">
              <a:solidFill>
                <a:srgbClr val="080808"/>
              </a:solidFill>
              <a:ea typeface="楷体_GB2312" pitchFamily="49" charset="-122"/>
            </a:endParaRPr>
          </a:p>
          <a:p>
            <a:pPr>
              <a:lnSpc>
                <a:spcPct val="120000"/>
              </a:lnSpc>
              <a:buClr>
                <a:srgbClr val="FF0000"/>
              </a:buClr>
              <a:buSzPct val="120000"/>
              <a:buFont typeface="Wingdings" panose="05000000000000000000" pitchFamily="2" charset="2"/>
              <a:buChar char="l"/>
            </a:pPr>
            <a:r>
              <a:rPr lang="zh-CN" altLang="en-US" sz="2400" b="1">
                <a:solidFill>
                  <a:srgbClr val="080808"/>
                </a:solidFill>
                <a:ea typeface="楷体_GB2312" pitchFamily="49" charset="-122"/>
                <a:sym typeface="Arial" panose="020B0604020202020204" pitchFamily="34" charset="0"/>
              </a:rPr>
              <a:t>汇入了</a:t>
            </a:r>
            <a:r>
              <a:rPr lang="en-US" altLang="en-US" sz="2400" b="1">
                <a:solidFill>
                  <a:srgbClr val="080808"/>
                </a:solidFill>
                <a:ea typeface="楷体_GB2312" pitchFamily="49" charset="-122"/>
                <a:sym typeface="Arial" panose="020B0604020202020204" pitchFamily="34" charset="0"/>
              </a:rPr>
              <a:t>开拓</a:t>
            </a:r>
            <a:r>
              <a:rPr lang="zh-CN" altLang="en-US" sz="2400" b="1">
                <a:solidFill>
                  <a:srgbClr val="080808"/>
                </a:solidFill>
                <a:ea typeface="楷体_GB2312" pitchFamily="49" charset="-122"/>
                <a:sym typeface="Arial" panose="020B0604020202020204" pitchFamily="34" charset="0"/>
              </a:rPr>
              <a:t>创新、</a:t>
            </a:r>
            <a:r>
              <a:rPr lang="en-US" altLang="en-US" sz="2400" b="1">
                <a:solidFill>
                  <a:srgbClr val="080808"/>
                </a:solidFill>
                <a:ea typeface="楷体_GB2312" pitchFamily="49" charset="-122"/>
                <a:sym typeface="Arial" panose="020B0604020202020204" pitchFamily="34" charset="0"/>
              </a:rPr>
              <a:t>自立自强和勤奋创业的精神</a:t>
            </a:r>
            <a:r>
              <a:rPr lang="zh-CN" altLang="en-US" sz="2400" b="1">
                <a:solidFill>
                  <a:srgbClr val="080808"/>
                </a:solidFill>
                <a:ea typeface="楷体_GB2312" pitchFamily="49" charset="-122"/>
                <a:sym typeface="Arial" panose="020B0604020202020204" pitchFamily="34" charset="0"/>
              </a:rPr>
              <a:t>。</a:t>
            </a:r>
            <a:endParaRPr lang="zh-CN" altLang="en-US" sz="2400" b="1">
              <a:solidFill>
                <a:srgbClr val="080808"/>
              </a:solidFill>
              <a:ea typeface="楷体_GB2312" pitchFamily="49" charset="-122"/>
              <a:sym typeface="Arial" panose="020B0604020202020204" pitchFamily="34" charset="0"/>
            </a:endParaRPr>
          </a:p>
          <a:p>
            <a:pPr>
              <a:lnSpc>
                <a:spcPct val="120000"/>
              </a:lnSpc>
              <a:buClr>
                <a:srgbClr val="FF0000"/>
              </a:buClr>
              <a:buSzPct val="120000"/>
              <a:buFont typeface="Wingdings" panose="05000000000000000000" pitchFamily="2" charset="2"/>
            </a:pPr>
            <a:endParaRPr lang="en-US" altLang="en-US" sz="2400" b="1">
              <a:solidFill>
                <a:srgbClr val="080808"/>
              </a:solidFill>
              <a:ea typeface="楷体_GB2312" pitchFamily="49" charset="-122"/>
              <a:sym typeface="Arial" panose="020B0604020202020204" pitchFamily="34" charset="0"/>
            </a:endParaRPr>
          </a:p>
          <a:p>
            <a:pPr>
              <a:buClr>
                <a:srgbClr val="FF0000"/>
              </a:buClr>
              <a:buSzPct val="120000"/>
              <a:buFont typeface="Wingdings" panose="05000000000000000000" pitchFamily="2" charset="2"/>
              <a:buChar char="l"/>
            </a:pPr>
            <a:endParaRPr lang="en-US" altLang="en-US" sz="2400" b="1">
              <a:solidFill>
                <a:srgbClr val="080808"/>
              </a:solidFill>
              <a:latin typeface="楷体_GB2312" pitchFamily="49" charset="-122"/>
              <a:ea typeface="楷体_GB2312" pitchFamily="49" charset="-122"/>
            </a:endParaRPr>
          </a:p>
          <a:p>
            <a:pPr>
              <a:buClr>
                <a:srgbClr val="FF0000"/>
              </a:buClr>
              <a:buSzPct val="120000"/>
              <a:buFont typeface="Wingdings" panose="05000000000000000000" pitchFamily="2" charset="2"/>
              <a:buChar char="Ø"/>
            </a:pPr>
            <a:endParaRPr lang="en-US" altLang="en-US" sz="2400" b="1">
              <a:solidFill>
                <a:srgbClr val="080808"/>
              </a:solidFill>
              <a:latin typeface="楷体_GB2312" pitchFamily="49" charset="-122"/>
              <a:ea typeface="隶书" pitchFamily="49" charset="-122"/>
            </a:endParaRPr>
          </a:p>
          <a:p>
            <a:pPr>
              <a:buClr>
                <a:srgbClr val="FF0000"/>
              </a:buClr>
              <a:buSzPct val="120000"/>
              <a:buFont typeface="Wingdings" panose="05000000000000000000" pitchFamily="2" charset="2"/>
              <a:buChar char="l"/>
            </a:pPr>
            <a:endParaRPr lang="en-US" altLang="en-US" sz="2400" b="1">
              <a:solidFill>
                <a:srgbClr val="080808"/>
              </a:solidFill>
              <a:latin typeface="楷体_GB2312" pitchFamily="49" charset="-122"/>
              <a:ea typeface="隶书" pitchFamily="49" charset="-122"/>
            </a:endParaRPr>
          </a:p>
          <a:p>
            <a:pPr>
              <a:buClr>
                <a:srgbClr val="FF0000"/>
              </a:buClr>
              <a:buSzPct val="120000"/>
              <a:buFont typeface="Wingdings" panose="05000000000000000000" pitchFamily="2" charset="2"/>
            </a:pPr>
            <a:endParaRPr lang="zh-CN" altLang="en-US" sz="2400" b="1">
              <a:solidFill>
                <a:srgbClr val="080808"/>
              </a:solidFill>
              <a:latin typeface="楷体_GB2312" pitchFamily="49" charset="-122"/>
              <a:ea typeface="楷体_GB2312"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childTnLst>
                                    <p:set>
                                      <p:cBhvr additive="base">
                                        <p:cTn id="6" dur="1" fill="hold">
                                          <p:stCondLst>
                                            <p:cond delay="0"/>
                                          </p:stCondLst>
                                        </p:cTn>
                                        <p:tgtEl>
                                          <p:spTgt spid="2128">
                                            <p:txEl>
                                              <p:charRg st="1" end="20"/>
                                            </p:txEl>
                                          </p:spTgt>
                                        </p:tgtEl>
                                        <p:attrNameLst>
                                          <p:attrName>style.visibility</p:attrName>
                                        </p:attrNameLst>
                                      </p:cBhvr>
                                      <p:to>
                                        <p:strVal val="visible"/>
                                      </p:to>
                                    </p:set>
                                    <p:animEffect transition="in" filter="wipe(up)">
                                      <p:cBhvr additive="base">
                                        <p:cTn id="7" dur="500" fill="hold"/>
                                        <p:tgtEl>
                                          <p:spTgt spid="2128">
                                            <p:txEl>
                                              <p:charRg st="1" end="2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childTnLst>
                                    <p:set>
                                      <p:cBhvr additive="base">
                                        <p:cTn id="11" dur="1" fill="hold">
                                          <p:stCondLst>
                                            <p:cond delay="0"/>
                                          </p:stCondLst>
                                        </p:cTn>
                                        <p:tgtEl>
                                          <p:spTgt spid="2128">
                                            <p:txEl>
                                              <p:charRg st="20" end="107"/>
                                            </p:txEl>
                                          </p:spTgt>
                                        </p:tgtEl>
                                        <p:attrNameLst>
                                          <p:attrName>style.visibility</p:attrName>
                                        </p:attrNameLst>
                                      </p:cBhvr>
                                      <p:to>
                                        <p:strVal val="visible"/>
                                      </p:to>
                                    </p:set>
                                    <p:animEffect transition="in" filter="wipe(up)">
                                      <p:cBhvr additive="base">
                                        <p:cTn id="12" dur="500" fill="hold"/>
                                        <p:tgtEl>
                                          <p:spTgt spid="2128">
                                            <p:txEl>
                                              <p:charRg st="20" end="10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childTnLst>
                                    <p:set>
                                      <p:cBhvr additive="base">
                                        <p:cTn id="16" dur="1" fill="hold">
                                          <p:stCondLst>
                                            <p:cond delay="0"/>
                                          </p:stCondLst>
                                        </p:cTn>
                                        <p:tgtEl>
                                          <p:spTgt spid="2128">
                                            <p:txEl>
                                              <p:charRg st="108" end="117"/>
                                            </p:txEl>
                                          </p:spTgt>
                                        </p:tgtEl>
                                        <p:attrNameLst>
                                          <p:attrName>style.visibility</p:attrName>
                                        </p:attrNameLst>
                                      </p:cBhvr>
                                      <p:to>
                                        <p:strVal val="visible"/>
                                      </p:to>
                                    </p:set>
                                    <p:animEffect transition="in" filter="wipe(up)">
                                      <p:cBhvr additive="base">
                                        <p:cTn id="17" dur="500" fill="hold"/>
                                        <p:tgtEl>
                                          <p:spTgt spid="2128">
                                            <p:txEl>
                                              <p:charRg st="108" end="11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childTnLst>
                                    <p:set>
                                      <p:cBhvr additive="base">
                                        <p:cTn id="21" dur="1" fill="hold">
                                          <p:stCondLst>
                                            <p:cond delay="0"/>
                                          </p:stCondLst>
                                        </p:cTn>
                                        <p:tgtEl>
                                          <p:spTgt spid="2128">
                                            <p:txEl>
                                              <p:charRg st="117" end="130"/>
                                            </p:txEl>
                                          </p:spTgt>
                                        </p:tgtEl>
                                        <p:attrNameLst>
                                          <p:attrName>style.visibility</p:attrName>
                                        </p:attrNameLst>
                                      </p:cBhvr>
                                      <p:to>
                                        <p:strVal val="visible"/>
                                      </p:to>
                                    </p:set>
                                    <p:animEffect transition="in" filter="wipe(up)">
                                      <p:cBhvr additive="base">
                                        <p:cTn id="22" dur="500" fill="hold"/>
                                        <p:tgtEl>
                                          <p:spTgt spid="2128">
                                            <p:txEl>
                                              <p:charRg st="117" end="13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childTnLst>
                                    <p:set>
                                      <p:cBhvr additive="base">
                                        <p:cTn id="26" dur="1" fill="hold">
                                          <p:stCondLst>
                                            <p:cond delay="0"/>
                                          </p:stCondLst>
                                        </p:cTn>
                                        <p:tgtEl>
                                          <p:spTgt spid="2128">
                                            <p:txEl>
                                              <p:charRg st="130" end="144"/>
                                            </p:txEl>
                                          </p:spTgt>
                                        </p:tgtEl>
                                        <p:attrNameLst>
                                          <p:attrName>style.visibility</p:attrName>
                                        </p:attrNameLst>
                                      </p:cBhvr>
                                      <p:to>
                                        <p:strVal val="visible"/>
                                      </p:to>
                                    </p:set>
                                    <p:animEffect transition="in" filter="wipe(up)">
                                      <p:cBhvr additive="base">
                                        <p:cTn id="27" dur="500" fill="hold"/>
                                        <p:tgtEl>
                                          <p:spTgt spid="2128">
                                            <p:txEl>
                                              <p:charRg st="130" end="14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childTnLst>
                                    <p:set>
                                      <p:cBhvr additive="base">
                                        <p:cTn id="31" dur="1" fill="hold">
                                          <p:stCondLst>
                                            <p:cond delay="0"/>
                                          </p:stCondLst>
                                        </p:cTn>
                                        <p:tgtEl>
                                          <p:spTgt spid="2128">
                                            <p:txEl>
                                              <p:charRg st="144" end="166"/>
                                            </p:txEl>
                                          </p:spTgt>
                                        </p:tgtEl>
                                        <p:attrNameLst>
                                          <p:attrName>style.visibility</p:attrName>
                                        </p:attrNameLst>
                                      </p:cBhvr>
                                      <p:to>
                                        <p:strVal val="visible"/>
                                      </p:to>
                                    </p:set>
                                    <p:animEffect transition="in" filter="wipe(up)">
                                      <p:cBhvr additive="base">
                                        <p:cTn id="32" dur="500" fill="hold"/>
                                        <p:tgtEl>
                                          <p:spTgt spid="2128">
                                            <p:txEl>
                                              <p:charRg st="144" end="16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8" grpId="0" animBg="1"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31" name="矩形 2130"/>
          <p:cNvSpPr/>
          <p:nvPr/>
        </p:nvSpPr>
        <p:spPr>
          <a:xfrm>
            <a:off x="304800" y="609600"/>
            <a:ext cx="6629400" cy="519113"/>
          </a:xfrm>
          <a:prstGeom prst="rect">
            <a:avLst/>
          </a:prstGeom>
          <a:noFill/>
          <a:ln w="9525">
            <a:noFill/>
          </a:ln>
        </p:spPr>
        <p:txBody>
          <a:bodyPr>
            <a:spAutoFit/>
          </a:bodyPr>
          <a:p>
            <a:pPr>
              <a:spcBef>
                <a:spcPct val="50000"/>
              </a:spcBef>
              <a:buClr>
                <a:srgbClr val="FF0000"/>
              </a:buClr>
              <a:buSzPct val="120000"/>
              <a:buFont typeface="Wingdings" panose="05000000000000000000" pitchFamily="2" charset="2"/>
              <a:buChar char="u"/>
            </a:pPr>
            <a:r>
              <a:rPr lang="zh-CN" altLang="en-US" sz="2800" b="1">
                <a:solidFill>
                  <a:srgbClr val="080808"/>
                </a:solidFill>
                <a:ea typeface="隶书" pitchFamily="49" charset="-122"/>
              </a:rPr>
              <a:t>湖湘学术是形成湖湘文化的理论基石</a:t>
            </a:r>
            <a:r>
              <a:rPr lang="zh-CN" altLang="en-US">
                <a:solidFill>
                  <a:srgbClr val="080808"/>
                </a:solidFill>
              </a:rPr>
              <a:t> </a:t>
            </a:r>
            <a:endParaRPr lang="zh-CN" altLang="en-US">
              <a:solidFill>
                <a:srgbClr val="080808"/>
              </a:solidFill>
            </a:endParaRPr>
          </a:p>
        </p:txBody>
      </p:sp>
      <p:pic>
        <p:nvPicPr>
          <p:cNvPr id="2132" name="图片 2131"/>
          <p:cNvPicPr>
            <a:picLocks noChangeAspect="1"/>
          </p:cNvPicPr>
          <p:nvPr/>
        </p:nvPicPr>
        <p:blipFill>
          <a:blip r:embed="rId1"/>
          <a:stretch>
            <a:fillRect/>
          </a:stretch>
        </p:blipFill>
        <p:spPr>
          <a:xfrm>
            <a:off x="609600" y="1371600"/>
            <a:ext cx="2967038" cy="4648200"/>
          </a:xfrm>
          <a:prstGeom prst="rect">
            <a:avLst/>
          </a:prstGeom>
          <a:noFill/>
          <a:ln w="9525">
            <a:noFill/>
          </a:ln>
        </p:spPr>
      </p:pic>
      <p:sp>
        <p:nvSpPr>
          <p:cNvPr id="2133" name="矩形 2132"/>
          <p:cNvSpPr/>
          <p:nvPr/>
        </p:nvSpPr>
        <p:spPr>
          <a:xfrm>
            <a:off x="4419600" y="1905000"/>
            <a:ext cx="4495800" cy="2647950"/>
          </a:xfrm>
          <a:prstGeom prst="rect">
            <a:avLst/>
          </a:prstGeom>
          <a:noFill/>
          <a:ln w="9525">
            <a:noFill/>
          </a:ln>
        </p:spPr>
        <p:txBody>
          <a:bodyPr>
            <a:spAutoFit/>
          </a:bodyPr>
          <a:p>
            <a:pPr>
              <a:spcBef>
                <a:spcPct val="50000"/>
              </a:spcBef>
            </a:pPr>
            <a:r>
              <a:rPr lang="en-US" altLang="en-US" sz="2400" b="1">
                <a:solidFill>
                  <a:srgbClr val="080808"/>
                </a:solidFill>
                <a:latin typeface="楷体_GB2312" pitchFamily="49" charset="-122"/>
                <a:ea typeface="楷体_GB2312" pitchFamily="49" charset="-122"/>
              </a:rPr>
              <a:t>吾道南来，原是濂溪一脉；</a:t>
            </a:r>
            <a:endParaRPr lang="en-US" altLang="en-US" sz="2400" b="1">
              <a:solidFill>
                <a:srgbClr val="080808"/>
              </a:solidFill>
              <a:latin typeface="楷体_GB2312" pitchFamily="49" charset="-122"/>
              <a:ea typeface="楷体_GB2312" pitchFamily="49" charset="-122"/>
            </a:endParaRPr>
          </a:p>
          <a:p>
            <a:pPr>
              <a:spcBef>
                <a:spcPct val="50000"/>
              </a:spcBef>
            </a:pPr>
            <a:r>
              <a:rPr lang="en-US" altLang="en-US" sz="2400" b="1">
                <a:solidFill>
                  <a:srgbClr val="080808"/>
                </a:solidFill>
                <a:latin typeface="楷体_GB2312" pitchFamily="49" charset="-122"/>
                <a:ea typeface="楷体_GB2312" pitchFamily="49" charset="-122"/>
              </a:rPr>
              <a:t>大江东去，无非湘水余波。</a:t>
            </a:r>
            <a:endParaRPr lang="en-US" altLang="en-US" sz="2400" b="1">
              <a:solidFill>
                <a:srgbClr val="080808"/>
              </a:solidFill>
              <a:latin typeface="楷体_GB2312" pitchFamily="49" charset="-122"/>
              <a:ea typeface="楷体_GB2312" pitchFamily="49" charset="-122"/>
            </a:endParaRPr>
          </a:p>
          <a:p>
            <a:pPr>
              <a:spcBef>
                <a:spcPct val="50000"/>
              </a:spcBef>
            </a:pPr>
            <a:endParaRPr lang="en-US" altLang="en-US" sz="2400" b="1">
              <a:solidFill>
                <a:srgbClr val="080808"/>
              </a:solidFill>
              <a:latin typeface="隶书" pitchFamily="49" charset="-122"/>
              <a:ea typeface="隶书" pitchFamily="49" charset="-122"/>
            </a:endParaRPr>
          </a:p>
          <a:p>
            <a:pPr>
              <a:spcBef>
                <a:spcPct val="50000"/>
              </a:spcBef>
            </a:pPr>
            <a:r>
              <a:rPr lang="en-US" altLang="en-US" sz="2400" b="1">
                <a:solidFill>
                  <a:srgbClr val="080808"/>
                </a:solidFill>
                <a:latin typeface="隶书" pitchFamily="49" charset="-122"/>
                <a:ea typeface="隶书" pitchFamily="49" charset="-122"/>
              </a:rPr>
              <a:t>—</a:t>
            </a:r>
            <a:r>
              <a:rPr lang="en-US" altLang="en-US" sz="2400" b="1">
                <a:solidFill>
                  <a:srgbClr val="080808"/>
                </a:solidFill>
                <a:ea typeface="隶书" pitchFamily="49" charset="-122"/>
              </a:rPr>
              <a:t>近代经学、诗文大师</a:t>
            </a:r>
            <a:r>
              <a:rPr lang="en-US" altLang="en-US" sz="2400" b="1">
                <a:solidFill>
                  <a:srgbClr val="080808"/>
                </a:solidFill>
                <a:latin typeface="隶书" pitchFamily="49" charset="-122"/>
                <a:ea typeface="隶书" pitchFamily="49" charset="-122"/>
              </a:rPr>
              <a:t>王闿运</a:t>
            </a:r>
            <a:r>
              <a:rPr lang="zh-CN" altLang="en-US" b="1">
                <a:solidFill>
                  <a:srgbClr val="0000CC"/>
                </a:solidFill>
              </a:rPr>
              <a:t>                                               </a:t>
            </a:r>
            <a:r>
              <a:rPr lang="en-US" altLang="en-US" sz="2400" b="1">
                <a:solidFill>
                  <a:srgbClr val="080808"/>
                </a:solidFill>
                <a:latin typeface="楷体_GB2312" pitchFamily="49" charset="-122"/>
                <a:ea typeface="楷体_GB2312" pitchFamily="49" charset="-122"/>
              </a:rPr>
              <a:t>         </a:t>
            </a:r>
            <a:endParaRPr lang="en-US" altLang="en-US" sz="2400" b="1">
              <a:solidFill>
                <a:srgbClr val="080808"/>
              </a:solidFill>
              <a:latin typeface="楷体_GB2312" pitchFamily="49" charset="-122"/>
              <a:ea typeface="楷体_GB2312" pitchFamily="49" charset="-122"/>
            </a:endParaRPr>
          </a:p>
          <a:p>
            <a:pPr>
              <a:spcBef>
                <a:spcPct val="50000"/>
              </a:spcBef>
            </a:pPr>
            <a:r>
              <a:rPr lang="en-US" altLang="en-US" sz="2400" b="1">
                <a:solidFill>
                  <a:srgbClr val="080808"/>
                </a:solidFill>
                <a:latin typeface="楷体_GB2312" pitchFamily="49" charset="-122"/>
                <a:ea typeface="楷体_GB2312" pitchFamily="49" charset="-122"/>
              </a:rPr>
              <a:t> </a:t>
            </a:r>
            <a:endParaRPr lang="en-US" altLang="en-US" sz="2400" b="1">
              <a:solidFill>
                <a:srgbClr val="080808"/>
              </a:solidFill>
              <a:latin typeface="楷体_GB2312" pitchFamily="49" charset="-122"/>
              <a:ea typeface="楷体_GB2312" pitchFamily="49" charset="-122"/>
            </a:endParaRPr>
          </a:p>
        </p:txBody>
      </p:sp>
      <p:sp>
        <p:nvSpPr>
          <p:cNvPr id="2134" name="矩形 2133"/>
          <p:cNvSpPr/>
          <p:nvPr/>
        </p:nvSpPr>
        <p:spPr>
          <a:xfrm>
            <a:off x="304800" y="6035675"/>
            <a:ext cx="3810000" cy="822325"/>
          </a:xfrm>
          <a:prstGeom prst="rect">
            <a:avLst/>
          </a:prstGeom>
          <a:solidFill>
            <a:srgbClr val="FFFFFF"/>
          </a:solidFill>
          <a:ln w="9525">
            <a:noFill/>
          </a:ln>
        </p:spPr>
        <p:txBody>
          <a:bodyPr>
            <a:spAutoFit/>
          </a:bodyPr>
          <a:p>
            <a:pPr algn="ctr">
              <a:spcBef>
                <a:spcPct val="50000"/>
              </a:spcBef>
            </a:pPr>
            <a:r>
              <a:rPr lang="zh-CN" altLang="en-US" sz="2400" b="1">
                <a:solidFill>
                  <a:srgbClr val="080808"/>
                </a:solidFill>
                <a:ea typeface="隶书" pitchFamily="49" charset="-122"/>
              </a:rPr>
              <a:t>乾隆皇帝御书“道南正脉”赐予岳麓书院</a:t>
            </a:r>
            <a:endParaRPr lang="zh-CN" altLang="en-US" sz="2400" b="1">
              <a:solidFill>
                <a:srgbClr val="080808"/>
              </a:solidFill>
              <a:ea typeface="隶书" pitchFamily="49" charset="-122"/>
            </a:endParaRPr>
          </a:p>
        </p:txBody>
      </p:sp>
      <p:pic>
        <p:nvPicPr>
          <p:cNvPr id="2135" name="图片 2134"/>
          <p:cNvPicPr>
            <a:picLocks noChangeAspect="1"/>
          </p:cNvPicPr>
          <p:nvPr/>
        </p:nvPicPr>
        <p:blipFill>
          <a:blip r:embed="rId2"/>
          <a:stretch>
            <a:fillRect/>
          </a:stretch>
        </p:blipFill>
        <p:spPr>
          <a:xfrm>
            <a:off x="304800" y="1371600"/>
            <a:ext cx="3810000" cy="4724400"/>
          </a:xfrm>
          <a:prstGeom prst="rect">
            <a:avLst/>
          </a:prstGeom>
          <a:noFill/>
          <a:ln w="9525">
            <a:noFill/>
          </a:ln>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childTnLst>
                                    <p:set>
                                      <p:cBhvr additive="base">
                                        <p:cTn id="6" dur="1" fill="hold">
                                          <p:stCondLst>
                                            <p:cond delay="0"/>
                                          </p:stCondLst>
                                        </p:cTn>
                                        <p:tgtEl>
                                          <p:spTgt spid="2132"/>
                                        </p:tgtEl>
                                        <p:attrNameLst>
                                          <p:attrName>style.visibility</p:attrName>
                                        </p:attrNameLst>
                                      </p:cBhvr>
                                      <p:to>
                                        <p:strVal val="visible"/>
                                      </p:to>
                                    </p:set>
                                    <p:animEffect transition="in" filter="box(in)">
                                      <p:cBhvr additive="base">
                                        <p:cTn id="7" dur="500" fill="hold"/>
                                        <p:tgtEl>
                                          <p:spTgt spid="213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childTnLst>
                                    <p:set>
                                      <p:cBhvr additive="base">
                                        <p:cTn id="11" dur="1" fill="hold">
                                          <p:stCondLst>
                                            <p:cond delay="0"/>
                                          </p:stCondLst>
                                        </p:cTn>
                                        <p:tgtEl>
                                          <p:spTgt spid="2133"/>
                                        </p:tgtEl>
                                        <p:attrNameLst>
                                          <p:attrName>style.visibility</p:attrName>
                                        </p:attrNameLst>
                                      </p:cBhvr>
                                      <p:to>
                                        <p:strVal val="visible"/>
                                      </p:to>
                                    </p:set>
                                    <p:anim calcmode="lin" valueType="num">
                                      <p:cBhvr additive="base">
                                        <p:cTn id="12" dur="500" fill="hold"/>
                                        <p:tgtEl>
                                          <p:spTgt spid="2133"/>
                                        </p:tgtEl>
                                        <p:attrNameLst>
                                          <p:attrName>ppt_w</p:attrName>
                                        </p:attrNameLst>
                                      </p:cBhvr>
                                      <p:tavLst>
                                        <p:tav tm="0">
                                          <p:val>
                                            <p:strVal val="#ppt_w*0.70"/>
                                          </p:val>
                                        </p:tav>
                                        <p:tav tm="100000">
                                          <p:val>
                                            <p:strVal val="#ppt_w"/>
                                          </p:val>
                                        </p:tav>
                                      </p:tavLst>
                                    </p:anim>
                                    <p:anim calcmode="lin" valueType="num">
                                      <p:cBhvr additive="base">
                                        <p:cTn id="13" dur="500" fill="hold"/>
                                        <p:tgtEl>
                                          <p:spTgt spid="2133"/>
                                        </p:tgtEl>
                                        <p:attrNameLst>
                                          <p:attrName>ppt_h</p:attrName>
                                        </p:attrNameLst>
                                      </p:cBhvr>
                                      <p:tavLst>
                                        <p:tav tm="0">
                                          <p:val>
                                            <p:strVal val="#ppt_h"/>
                                          </p:val>
                                        </p:tav>
                                        <p:tav tm="100000">
                                          <p:val>
                                            <p:strVal val="#ppt_h"/>
                                          </p:val>
                                        </p:tav>
                                      </p:tavLst>
                                    </p:anim>
                                    <p:animEffect transition="in" filter="fade">
                                      <p:cBhvr additive="base">
                                        <p:cTn id="14" dur="500" fill="hold"/>
                                        <p:tgtEl>
                                          <p:spTgt spid="2133"/>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childTnLst>
                                    <p:set>
                                      <p:cBhvr additive="base">
                                        <p:cTn id="18" dur="1" fill="hold">
                                          <p:stCondLst>
                                            <p:cond delay="0"/>
                                          </p:stCondLst>
                                        </p:cTn>
                                        <p:tgtEl>
                                          <p:spTgt spid="2135"/>
                                        </p:tgtEl>
                                        <p:attrNameLst>
                                          <p:attrName>style.visibility</p:attrName>
                                        </p:attrNameLst>
                                      </p:cBhvr>
                                      <p:to>
                                        <p:strVal val="visible"/>
                                      </p:to>
                                    </p:set>
                                    <p:animEffect transition="in" filter="box(in)">
                                      <p:cBhvr additive="base">
                                        <p:cTn id="19" dur="500" fill="hold"/>
                                        <p:tgtEl>
                                          <p:spTgt spid="2135"/>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1" nodeType="clickEffect">
                                  <p:childTnLst>
                                    <p:set>
                                      <p:cBhvr additive="base">
                                        <p:cTn id="23" dur="1" fill="hold">
                                          <p:stCondLst>
                                            <p:cond delay="0"/>
                                          </p:stCondLst>
                                        </p:cTn>
                                        <p:tgtEl>
                                          <p:spTgt spid="2134"/>
                                        </p:tgtEl>
                                        <p:attrNameLst>
                                          <p:attrName>style.visibility</p:attrName>
                                        </p:attrNameLst>
                                      </p:cBhvr>
                                      <p:to>
                                        <p:strVal val="visible"/>
                                      </p:to>
                                    </p:set>
                                    <p:animEffect transition="in" filter="checkerboard(across)">
                                      <p:cBhvr additive="base">
                                        <p:cTn id="24" dur="500" fill="hold"/>
                                        <p:tgtEl>
                                          <p:spTgt spid="2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3" grpId="0" animBg="1"/>
      <p:bldP spid="2134"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38" name="矩形 2137"/>
          <p:cNvSpPr/>
          <p:nvPr/>
        </p:nvSpPr>
        <p:spPr>
          <a:xfrm>
            <a:off x="4419600" y="1066800"/>
            <a:ext cx="3962400" cy="3878263"/>
          </a:xfrm>
          <a:prstGeom prst="rect">
            <a:avLst/>
          </a:prstGeom>
          <a:noFill/>
          <a:ln w="9525">
            <a:noFill/>
          </a:ln>
        </p:spPr>
        <p:txBody>
          <a:bodyPr>
            <a:spAutoFit/>
          </a:bodyPr>
          <a:p>
            <a:pPr>
              <a:lnSpc>
                <a:spcPct val="115000"/>
              </a:lnSpc>
              <a:buClr>
                <a:srgbClr val="FF0000"/>
              </a:buClr>
              <a:buSzPct val="100000"/>
              <a:buFont typeface="Wingdings" panose="05000000000000000000" pitchFamily="2" charset="2"/>
              <a:buChar char="u"/>
            </a:pPr>
            <a:r>
              <a:rPr lang="zh-CN" altLang="en-US" sz="2400" b="1">
                <a:solidFill>
                  <a:srgbClr val="080808"/>
                </a:solidFill>
                <a:ea typeface="楷体_GB2312" pitchFamily="49" charset="-122"/>
              </a:rPr>
              <a:t>周敦颐（湖南道县人），北宋著名思想家，宋明理学的创始人，著有</a:t>
            </a:r>
            <a:r>
              <a:rPr lang="en-US" altLang="zh-CN" sz="2400" b="1">
                <a:solidFill>
                  <a:srgbClr val="080808"/>
                </a:solidFill>
                <a:ea typeface="楷体_GB2312" pitchFamily="49" charset="-122"/>
              </a:rPr>
              <a:t>《</a:t>
            </a:r>
            <a:r>
              <a:rPr lang="zh-CN" altLang="en-US" sz="2400" b="1">
                <a:solidFill>
                  <a:srgbClr val="080808"/>
                </a:solidFill>
                <a:ea typeface="楷体_GB2312" pitchFamily="49" charset="-122"/>
              </a:rPr>
              <a:t>太极图说</a:t>
            </a:r>
            <a:r>
              <a:rPr lang="en-US" altLang="zh-CN" sz="2400" b="1">
                <a:solidFill>
                  <a:srgbClr val="080808"/>
                </a:solidFill>
                <a:ea typeface="楷体_GB2312" pitchFamily="49" charset="-122"/>
              </a:rPr>
              <a:t>》</a:t>
            </a:r>
            <a:r>
              <a:rPr lang="zh-CN" altLang="en-US" sz="2400" b="1">
                <a:solidFill>
                  <a:srgbClr val="080808"/>
                </a:solidFill>
                <a:ea typeface="楷体_GB2312" pitchFamily="49" charset="-122"/>
              </a:rPr>
              <a:t>和</a:t>
            </a:r>
            <a:r>
              <a:rPr lang="en-US" altLang="zh-CN" sz="2400" b="1">
                <a:solidFill>
                  <a:srgbClr val="080808"/>
                </a:solidFill>
                <a:ea typeface="楷体_GB2312" pitchFamily="49" charset="-122"/>
              </a:rPr>
              <a:t>《</a:t>
            </a:r>
            <a:r>
              <a:rPr lang="zh-CN" altLang="en-US" sz="2400" b="1">
                <a:solidFill>
                  <a:srgbClr val="080808"/>
                </a:solidFill>
                <a:ea typeface="楷体_GB2312" pitchFamily="49" charset="-122"/>
              </a:rPr>
              <a:t>通书</a:t>
            </a:r>
            <a:r>
              <a:rPr lang="en-US" altLang="zh-CN" sz="2400" b="1">
                <a:solidFill>
                  <a:srgbClr val="080808"/>
                </a:solidFill>
                <a:ea typeface="楷体_GB2312" pitchFamily="49" charset="-122"/>
              </a:rPr>
              <a:t>》</a:t>
            </a:r>
            <a:r>
              <a:rPr lang="zh-CN" altLang="en-US" sz="2400" b="1">
                <a:solidFill>
                  <a:srgbClr val="080808"/>
                </a:solidFill>
                <a:ea typeface="楷体_GB2312" pitchFamily="49" charset="-122"/>
              </a:rPr>
              <a:t>，成为理学的奠基之作。他提出一个以“太极”为中心的世界创成说，还提出理、性、命等哲学概念，成为宋明理学的基本范畴。</a:t>
            </a:r>
            <a:endParaRPr lang="zh-CN" altLang="en-US" sz="2400" b="1">
              <a:solidFill>
                <a:srgbClr val="080808"/>
              </a:solidFill>
              <a:ea typeface="楷体_GB2312" pitchFamily="49" charset="-122"/>
            </a:endParaRPr>
          </a:p>
        </p:txBody>
      </p:sp>
      <p:pic>
        <p:nvPicPr>
          <p:cNvPr id="2139" name="图片 2138"/>
          <p:cNvPicPr>
            <a:picLocks noChangeAspect="1"/>
          </p:cNvPicPr>
          <p:nvPr/>
        </p:nvPicPr>
        <p:blipFill>
          <a:blip r:embed="rId1"/>
          <a:stretch>
            <a:fillRect/>
          </a:stretch>
        </p:blipFill>
        <p:spPr>
          <a:xfrm>
            <a:off x="838200" y="990600"/>
            <a:ext cx="3013075" cy="4572000"/>
          </a:xfrm>
          <a:prstGeom prst="rect">
            <a:avLst/>
          </a:prstGeom>
          <a:noFill/>
          <a:ln w="9525">
            <a:noFill/>
          </a:ln>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childTnLst>
                                    <p:set>
                                      <p:cBhvr additive="base">
                                        <p:cTn id="6" dur="1" fill="hold">
                                          <p:stCondLst>
                                            <p:cond delay="0"/>
                                          </p:stCondLst>
                                        </p:cTn>
                                        <p:tgtEl>
                                          <p:spTgt spid="2138"/>
                                        </p:tgtEl>
                                        <p:attrNameLst>
                                          <p:attrName>style.visibility</p:attrName>
                                        </p:attrNameLst>
                                      </p:cBhvr>
                                      <p:to>
                                        <p:strVal val="visible"/>
                                      </p:to>
                                    </p:set>
                                    <p:animEffect transition="in" filter="diamond(out)">
                                      <p:cBhvr additive="base">
                                        <p:cTn id="7" dur="500" fill="hold"/>
                                        <p:tgtEl>
                                          <p:spTgt spid="2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42" name="矩形 2141"/>
          <p:cNvSpPr/>
          <p:nvPr/>
        </p:nvSpPr>
        <p:spPr>
          <a:xfrm>
            <a:off x="4572000" y="1371600"/>
            <a:ext cx="4191000" cy="3743325"/>
          </a:xfrm>
          <a:prstGeom prst="rect">
            <a:avLst/>
          </a:prstGeom>
          <a:noFill/>
          <a:ln w="9525">
            <a:noFill/>
          </a:ln>
        </p:spPr>
        <p:txBody>
          <a:bodyPr anchor="ctr">
            <a:spAutoFit/>
          </a:bodyPr>
          <a:p>
            <a:pPr>
              <a:lnSpc>
                <a:spcPct val="110000"/>
              </a:lnSpc>
              <a:buClr>
                <a:srgbClr val="FF0000"/>
              </a:buClr>
              <a:buSzPct val="100000"/>
              <a:buFont typeface="Wingdings" panose="05000000000000000000" pitchFamily="2" charset="2"/>
              <a:buChar char="u"/>
            </a:pPr>
            <a:r>
              <a:rPr lang="zh-CN" altLang="en-US" sz="2400" b="1">
                <a:latin typeface="楷体_GB2312" pitchFamily="49" charset="-122"/>
                <a:ea typeface="楷体_GB2312" pitchFamily="49" charset="-122"/>
              </a:rPr>
              <a:t>胡安国和其子胡宏（福建人） ，南宋年间来到湖南，在湘潭建起碧泉书院，后在衡山开办了文定书院，著书教学，吸引了众多湖南才子来求学，开创了湖湘学派。</a:t>
            </a:r>
            <a:endParaRPr lang="zh-CN" altLang="en-US" sz="2400" b="1">
              <a:latin typeface="楷体_GB2312" pitchFamily="49" charset="-122"/>
              <a:ea typeface="楷体_GB2312" pitchFamily="49" charset="-122"/>
            </a:endParaRPr>
          </a:p>
          <a:p>
            <a:pPr>
              <a:lnSpc>
                <a:spcPct val="110000"/>
              </a:lnSpc>
              <a:buClr>
                <a:srgbClr val="FF0000"/>
              </a:buClr>
              <a:buSzPct val="100000"/>
              <a:buFont typeface="Wingdings" panose="05000000000000000000" pitchFamily="2" charset="2"/>
            </a:pPr>
            <a:endParaRPr lang="zh-CN" altLang="en-US" sz="2400" b="1">
              <a:latin typeface="楷体_GB2312" pitchFamily="49" charset="-122"/>
              <a:ea typeface="楷体_GB2312" pitchFamily="49" charset="-122"/>
            </a:endParaRPr>
          </a:p>
          <a:p>
            <a:pPr>
              <a:lnSpc>
                <a:spcPct val="110000"/>
              </a:lnSpc>
              <a:buClr>
                <a:srgbClr val="FF0000"/>
              </a:buClr>
              <a:buSzPct val="100000"/>
              <a:buFont typeface="Wingdings" panose="05000000000000000000" pitchFamily="2" charset="2"/>
              <a:buChar char="u"/>
            </a:pPr>
            <a:endParaRPr lang="zh-CN" altLang="en-US" sz="2400" b="1">
              <a:latin typeface="楷体_GB2312" pitchFamily="49" charset="-122"/>
              <a:ea typeface="楷体_GB2312" pitchFamily="49" charset="-122"/>
            </a:endParaRPr>
          </a:p>
          <a:p>
            <a:pPr eaLnBrk="0" hangingPunct="0">
              <a:lnSpc>
                <a:spcPct val="120000"/>
              </a:lnSpc>
              <a:buSzPct val="100000"/>
            </a:pPr>
            <a:endParaRPr lang="zh-CN" altLang="en-US" sz="2400" b="1">
              <a:latin typeface="楷体_GB2312" pitchFamily="49" charset="-122"/>
              <a:ea typeface="楷体_GB2312" pitchFamily="49" charset="-122"/>
            </a:endParaRPr>
          </a:p>
        </p:txBody>
      </p:sp>
      <p:pic>
        <p:nvPicPr>
          <p:cNvPr id="2143" name="图片 2142"/>
          <p:cNvPicPr>
            <a:picLocks noChangeAspect="1"/>
          </p:cNvPicPr>
          <p:nvPr/>
        </p:nvPicPr>
        <p:blipFill>
          <a:blip r:embed="rId1"/>
          <a:stretch>
            <a:fillRect/>
          </a:stretch>
        </p:blipFill>
        <p:spPr>
          <a:xfrm>
            <a:off x="152400" y="914400"/>
            <a:ext cx="4191000" cy="3952875"/>
          </a:xfrm>
          <a:prstGeom prst="rect">
            <a:avLst/>
          </a:prstGeom>
          <a:noFill/>
          <a:ln w="9525">
            <a:noFill/>
          </a:ln>
        </p:spPr>
      </p:pic>
      <p:sp>
        <p:nvSpPr>
          <p:cNvPr id="2144" name="矩形 2143"/>
          <p:cNvSpPr/>
          <p:nvPr/>
        </p:nvSpPr>
        <p:spPr>
          <a:xfrm>
            <a:off x="304800" y="4876800"/>
            <a:ext cx="3886200" cy="457200"/>
          </a:xfrm>
          <a:prstGeom prst="rect">
            <a:avLst/>
          </a:prstGeom>
          <a:solidFill>
            <a:srgbClr val="C0C0C0"/>
          </a:solidFill>
          <a:ln w="9525">
            <a:noFill/>
          </a:ln>
        </p:spPr>
        <p:txBody>
          <a:bodyPr>
            <a:spAutoFit/>
          </a:bodyPr>
          <a:p>
            <a:pPr algn="ctr">
              <a:spcBef>
                <a:spcPct val="50000"/>
              </a:spcBef>
            </a:pPr>
            <a:r>
              <a:rPr lang="zh-CN" altLang="en-US" sz="2400" b="1">
                <a:solidFill>
                  <a:srgbClr val="080808"/>
                </a:solidFill>
                <a:latin typeface="隶书" pitchFamily="49" charset="-122"/>
                <a:ea typeface="隶书" pitchFamily="49" charset="-122"/>
              </a:rPr>
              <a:t>胡安国文定书院</a:t>
            </a:r>
            <a:r>
              <a:rPr lang="zh-CN" altLang="en-US" sz="2400" b="1">
                <a:latin typeface="隶书" pitchFamily="49" charset="-122"/>
                <a:ea typeface="隶书" pitchFamily="49" charset="-122"/>
              </a:rPr>
              <a:t> </a:t>
            </a:r>
            <a:endParaRPr lang="zh-CN" altLang="en-US" sz="2400" b="1">
              <a:latin typeface="隶书" pitchFamily="49" charset="-122"/>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childTnLst>
                                    <p:set>
                                      <p:cBhvr additive="base">
                                        <p:cTn id="6" dur="1" fill="hold">
                                          <p:stCondLst>
                                            <p:cond delay="0"/>
                                          </p:stCondLst>
                                        </p:cTn>
                                        <p:tgtEl>
                                          <p:spTgt spid="2142">
                                            <p:txEl>
                                              <p:charRg st="0" end="73"/>
                                            </p:txEl>
                                          </p:spTgt>
                                        </p:tgtEl>
                                        <p:attrNameLst>
                                          <p:attrName>style.visibility</p:attrName>
                                        </p:attrNameLst>
                                      </p:cBhvr>
                                      <p:to>
                                        <p:strVal val="visible"/>
                                      </p:to>
                                    </p:set>
                                    <p:animEffect transition="in" filter="wipe(up)">
                                      <p:cBhvr additive="base">
                                        <p:cTn id="7" dur="500" fill="hold"/>
                                        <p:tgtEl>
                                          <p:spTgt spid="2142">
                                            <p:txEl>
                                              <p:charRg st="0" end="7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2" grpId="0" animBg="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47" name="图片 2146"/>
          <p:cNvPicPr>
            <a:picLocks noChangeAspect="1"/>
          </p:cNvPicPr>
          <p:nvPr/>
        </p:nvPicPr>
        <p:blipFill>
          <a:blip r:embed="rId1"/>
          <a:stretch>
            <a:fillRect/>
          </a:stretch>
        </p:blipFill>
        <p:spPr>
          <a:xfrm>
            <a:off x="304800" y="914400"/>
            <a:ext cx="3962400" cy="4343400"/>
          </a:xfrm>
          <a:prstGeom prst="rect">
            <a:avLst/>
          </a:prstGeom>
          <a:noFill/>
          <a:ln w="9525">
            <a:noFill/>
          </a:ln>
        </p:spPr>
      </p:pic>
      <p:sp>
        <p:nvSpPr>
          <p:cNvPr id="2148" name="矩形 2147"/>
          <p:cNvSpPr/>
          <p:nvPr/>
        </p:nvSpPr>
        <p:spPr>
          <a:xfrm>
            <a:off x="685800" y="5181600"/>
            <a:ext cx="3581400" cy="366713"/>
          </a:xfrm>
          <a:prstGeom prst="rect">
            <a:avLst/>
          </a:prstGeom>
          <a:noFill/>
          <a:ln w="9525">
            <a:noFill/>
          </a:ln>
        </p:spPr>
        <p:txBody>
          <a:bodyPr>
            <a:spAutoFit/>
          </a:bodyPr>
          <a:p>
            <a:pPr>
              <a:spcBef>
                <a:spcPct val="50000"/>
              </a:spcBef>
            </a:pPr>
          </a:p>
        </p:txBody>
      </p:sp>
      <p:sp>
        <p:nvSpPr>
          <p:cNvPr id="2149" name="矩形 2148"/>
          <p:cNvSpPr/>
          <p:nvPr/>
        </p:nvSpPr>
        <p:spPr>
          <a:xfrm>
            <a:off x="0" y="0"/>
            <a:ext cx="200025" cy="366713"/>
          </a:xfrm>
          <a:prstGeom prst="rect">
            <a:avLst/>
          </a:prstGeom>
          <a:noFill/>
          <a:ln w="9525">
            <a:noFill/>
          </a:ln>
        </p:spPr>
        <p:txBody>
          <a:bodyPr wrap="none" lIns="44436" anchor="ctr">
            <a:spAutoFit/>
          </a:bodyPr>
          <a:p>
            <a:r>
              <a:rPr lang="en-US" altLang="zh-CN"/>
              <a:t> </a:t>
            </a:r>
            <a:endParaRPr lang="en-US" altLang="zh-CN"/>
          </a:p>
        </p:txBody>
      </p:sp>
      <p:sp>
        <p:nvSpPr>
          <p:cNvPr id="2150" name="矩形 2149"/>
          <p:cNvSpPr/>
          <p:nvPr/>
        </p:nvSpPr>
        <p:spPr>
          <a:xfrm>
            <a:off x="304800" y="5257800"/>
            <a:ext cx="4038600" cy="396875"/>
          </a:xfrm>
          <a:prstGeom prst="rect">
            <a:avLst/>
          </a:prstGeom>
          <a:noFill/>
          <a:ln w="9525">
            <a:noFill/>
          </a:ln>
        </p:spPr>
        <p:txBody>
          <a:bodyPr>
            <a:spAutoFit/>
          </a:bodyPr>
          <a:p>
            <a:pPr algn="ctr">
              <a:spcBef>
                <a:spcPct val="50000"/>
              </a:spcBef>
            </a:pPr>
            <a:r>
              <a:rPr lang="zh-CN" altLang="en-US" sz="2000" b="1">
                <a:solidFill>
                  <a:srgbClr val="080808"/>
                </a:solidFill>
                <a:ea typeface="隶书" pitchFamily="49" charset="-122"/>
              </a:rPr>
              <a:t>古文津渡口张栻和朱熹雕塑</a:t>
            </a:r>
            <a:endParaRPr lang="zh-CN" altLang="en-US" sz="2000" b="1">
              <a:solidFill>
                <a:srgbClr val="080808"/>
              </a:solidFill>
              <a:ea typeface="隶书" pitchFamily="49" charset="-122"/>
            </a:endParaRPr>
          </a:p>
        </p:txBody>
      </p:sp>
      <p:sp>
        <p:nvSpPr>
          <p:cNvPr id="2151" name="矩形 2150"/>
          <p:cNvSpPr/>
          <p:nvPr/>
        </p:nvSpPr>
        <p:spPr>
          <a:xfrm>
            <a:off x="0" y="0"/>
            <a:ext cx="200025" cy="366713"/>
          </a:xfrm>
          <a:prstGeom prst="rect">
            <a:avLst/>
          </a:prstGeom>
          <a:noFill/>
          <a:ln w="9525">
            <a:noFill/>
          </a:ln>
        </p:spPr>
        <p:txBody>
          <a:bodyPr wrap="none" lIns="44436" anchor="ctr">
            <a:spAutoFit/>
          </a:bodyPr>
          <a:p>
            <a:r>
              <a:rPr lang="en-US" altLang="zh-CN"/>
              <a:t> </a:t>
            </a:r>
            <a:endParaRPr lang="en-US" altLang="zh-CN"/>
          </a:p>
        </p:txBody>
      </p:sp>
      <p:sp>
        <p:nvSpPr>
          <p:cNvPr id="2152" name="矩形 2151"/>
          <p:cNvSpPr/>
          <p:nvPr/>
        </p:nvSpPr>
        <p:spPr>
          <a:xfrm>
            <a:off x="4648200" y="1219200"/>
            <a:ext cx="3962400" cy="2720975"/>
          </a:xfrm>
          <a:prstGeom prst="rect">
            <a:avLst/>
          </a:prstGeom>
          <a:noFill/>
          <a:ln w="9525">
            <a:noFill/>
          </a:ln>
        </p:spPr>
        <p:txBody>
          <a:bodyPr>
            <a:spAutoFit/>
          </a:bodyPr>
          <a:p>
            <a:pPr>
              <a:lnSpc>
                <a:spcPct val="120000"/>
              </a:lnSpc>
              <a:spcBef>
                <a:spcPct val="50000"/>
              </a:spcBef>
              <a:buClr>
                <a:srgbClr val="FF0000"/>
              </a:buClr>
              <a:buSzPct val="100000"/>
              <a:buFont typeface="Wingdings" panose="05000000000000000000" pitchFamily="2" charset="2"/>
              <a:buChar char="u"/>
            </a:pPr>
            <a:r>
              <a:rPr lang="zh-CN" altLang="en-US" sz="2400" b="1">
                <a:solidFill>
                  <a:srgbClr val="080808"/>
                </a:solidFill>
                <a:latin typeface="楷体_GB2312" pitchFamily="49" charset="-122"/>
                <a:ea typeface="楷体_GB2312" pitchFamily="49" charset="-122"/>
              </a:rPr>
              <a:t>张轼</a:t>
            </a:r>
            <a:r>
              <a:rPr lang="en-US" altLang="zh-CN" sz="2400" b="1">
                <a:solidFill>
                  <a:srgbClr val="080808"/>
                </a:solidFill>
                <a:latin typeface="楷体_GB2312" pitchFamily="49" charset="-122"/>
                <a:ea typeface="楷体_GB2312" pitchFamily="49" charset="-122"/>
              </a:rPr>
              <a:t>(</a:t>
            </a:r>
            <a:r>
              <a:rPr lang="zh-CN" altLang="en-US" sz="2400" b="1">
                <a:solidFill>
                  <a:srgbClr val="080808"/>
                </a:solidFill>
                <a:latin typeface="楷体_GB2312" pitchFamily="49" charset="-122"/>
                <a:ea typeface="楷体_GB2312" pitchFamily="49" charset="-122"/>
              </a:rPr>
              <a:t>四川绵竹人</a:t>
            </a:r>
            <a:r>
              <a:rPr lang="en-US" altLang="zh-CN" sz="2400" b="1">
                <a:solidFill>
                  <a:srgbClr val="080808"/>
                </a:solidFill>
                <a:latin typeface="楷体_GB2312" pitchFamily="49" charset="-122"/>
                <a:ea typeface="楷体_GB2312" pitchFamily="49" charset="-122"/>
              </a:rPr>
              <a:t>)</a:t>
            </a:r>
            <a:r>
              <a:rPr lang="zh-CN" altLang="en-US" sz="2400" b="1">
                <a:solidFill>
                  <a:srgbClr val="080808"/>
                </a:solidFill>
                <a:latin typeface="楷体_GB2312" pitchFamily="49" charset="-122"/>
                <a:ea typeface="楷体_GB2312" pitchFamily="49" charset="-122"/>
              </a:rPr>
              <a:t>，师承胡宏，学成后归长沙，先后主讲岳麓、城南两书院，与同时代的朱熹等学者进行学术交流，将湖湘学派推到最为鼎盛的时期。</a:t>
            </a:r>
            <a:endParaRPr lang="zh-CN" altLang="en-US" sz="2400" b="1">
              <a:solidFill>
                <a:srgbClr val="080808"/>
              </a:solidFill>
              <a:latin typeface="楷体_GB2312" pitchFamily="49" charset="-122"/>
              <a:ea typeface="楷体_GB2312" pitchFamily="49" charset="-122"/>
            </a:endParaRPr>
          </a:p>
        </p:txBody>
      </p:sp>
    </p:spTree>
  </p:cSld>
  <p:clrMapOvr>
    <a:masterClrMapping/>
  </p:clrMapOvr>
  <p:transition>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55" name="图片 2154"/>
          <p:cNvPicPr>
            <a:picLocks noChangeAspect="1"/>
          </p:cNvPicPr>
          <p:nvPr/>
        </p:nvPicPr>
        <p:blipFill>
          <a:blip r:embed="rId1"/>
          <a:stretch>
            <a:fillRect/>
          </a:stretch>
        </p:blipFill>
        <p:spPr>
          <a:xfrm>
            <a:off x="533400" y="914400"/>
            <a:ext cx="2998788" cy="4876800"/>
          </a:xfrm>
          <a:prstGeom prst="rect">
            <a:avLst/>
          </a:prstGeom>
          <a:noFill/>
          <a:ln w="9525">
            <a:noFill/>
          </a:ln>
        </p:spPr>
      </p:pic>
      <p:sp>
        <p:nvSpPr>
          <p:cNvPr id="2156" name="矩形 2155"/>
          <p:cNvSpPr/>
          <p:nvPr/>
        </p:nvSpPr>
        <p:spPr>
          <a:xfrm>
            <a:off x="4038600" y="685800"/>
            <a:ext cx="4419600" cy="4473575"/>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u"/>
            </a:pPr>
            <a:r>
              <a:rPr lang="zh-CN" altLang="en-US" sz="2400" b="1">
                <a:solidFill>
                  <a:srgbClr val="080808"/>
                </a:solidFill>
                <a:latin typeface="楷体_GB2312" pitchFamily="49" charset="-122"/>
                <a:ea typeface="楷体_GB2312" pitchFamily="49" charset="-122"/>
              </a:rPr>
              <a:t>王夫之</a:t>
            </a:r>
            <a:r>
              <a:rPr lang="en-US" altLang="zh-CN" sz="2400" b="1">
                <a:solidFill>
                  <a:srgbClr val="080808"/>
                </a:solidFill>
                <a:latin typeface="楷体_GB2312" pitchFamily="49" charset="-122"/>
                <a:ea typeface="楷体_GB2312" pitchFamily="49" charset="-122"/>
              </a:rPr>
              <a:t>(</a:t>
            </a:r>
            <a:r>
              <a:rPr lang="zh-CN" altLang="en-US" sz="2400" b="1">
                <a:solidFill>
                  <a:srgbClr val="080808"/>
                </a:solidFill>
                <a:latin typeface="楷体_GB2312" pitchFamily="49" charset="-122"/>
                <a:ea typeface="楷体_GB2312" pitchFamily="49" charset="-122"/>
              </a:rPr>
              <a:t>湖南衡阳人</a:t>
            </a:r>
            <a:r>
              <a:rPr lang="en-US" altLang="zh-CN" sz="2400" b="1">
                <a:solidFill>
                  <a:srgbClr val="080808"/>
                </a:solidFill>
                <a:latin typeface="楷体_GB2312" pitchFamily="49" charset="-122"/>
                <a:ea typeface="楷体_GB2312" pitchFamily="49" charset="-122"/>
              </a:rPr>
              <a:t>) </a:t>
            </a:r>
            <a:r>
              <a:rPr lang="zh-CN" altLang="en-US" sz="2400" b="1">
                <a:solidFill>
                  <a:srgbClr val="080808"/>
                </a:solidFill>
                <a:latin typeface="楷体_GB2312" pitchFamily="49" charset="-122"/>
                <a:ea typeface="楷体_GB2312" pitchFamily="49" charset="-122"/>
              </a:rPr>
              <a:t>，明末清初杰出的思想家，哲学家，世称“船山先生”。</a:t>
            </a:r>
            <a:endParaRPr lang="zh-CN" altLang="en-US" sz="2400" b="1">
              <a:solidFill>
                <a:srgbClr val="080808"/>
              </a:solidFill>
              <a:latin typeface="楷体_GB2312" pitchFamily="49" charset="-122"/>
              <a:ea typeface="楷体_GB2312" pitchFamily="49" charset="-122"/>
            </a:endParaRPr>
          </a:p>
          <a:p>
            <a:pPr>
              <a:spcBef>
                <a:spcPct val="50000"/>
              </a:spcBef>
              <a:buClr>
                <a:srgbClr val="FF0000"/>
              </a:buClr>
              <a:buSzPct val="100000"/>
              <a:buFont typeface="Wingdings" panose="05000000000000000000" pitchFamily="2" charset="2"/>
              <a:buChar char="u"/>
            </a:pPr>
            <a:r>
              <a:rPr lang="zh-CN" altLang="en-US" sz="2400" b="1">
                <a:solidFill>
                  <a:srgbClr val="080808"/>
                </a:solidFill>
                <a:latin typeface="楷体_GB2312" pitchFamily="49" charset="-122"/>
                <a:ea typeface="楷体_GB2312" pitchFamily="49" charset="-122"/>
              </a:rPr>
              <a:t>早年求学于岳麓书院。明亡后</a:t>
            </a:r>
            <a:r>
              <a:rPr lang="en-US" altLang="zh-CN" sz="2400" b="1">
                <a:solidFill>
                  <a:srgbClr val="080808"/>
                </a:solidFill>
                <a:latin typeface="楷体_GB2312" pitchFamily="49" charset="-122"/>
                <a:ea typeface="楷体_GB2312" pitchFamily="49" charset="-122"/>
              </a:rPr>
              <a:t>,</a:t>
            </a:r>
            <a:r>
              <a:rPr lang="zh-CN" altLang="en-US" sz="2400" b="1">
                <a:solidFill>
                  <a:srgbClr val="080808"/>
                </a:solidFill>
                <a:latin typeface="楷体_GB2312" pitchFamily="49" charset="-122"/>
                <a:ea typeface="楷体_GB2312" pitchFamily="49" charset="-122"/>
              </a:rPr>
              <a:t>王夫之在衡阳举兵抗清。兵败后，隐居瑶洞四十年，刻苦研究，撰写了许多重要的学术著作。</a:t>
            </a:r>
            <a:endParaRPr lang="zh-CN" altLang="en-US" sz="2400" b="1">
              <a:solidFill>
                <a:srgbClr val="080808"/>
              </a:solidFill>
              <a:latin typeface="楷体_GB2312" pitchFamily="49" charset="-122"/>
              <a:ea typeface="楷体_GB2312" pitchFamily="49" charset="-122"/>
            </a:endParaRPr>
          </a:p>
          <a:p>
            <a:pPr>
              <a:spcBef>
                <a:spcPct val="50000"/>
              </a:spcBef>
              <a:buClr>
                <a:srgbClr val="FF0000"/>
              </a:buClr>
              <a:buSzPct val="100000"/>
              <a:buFont typeface="Wingdings" panose="05000000000000000000" pitchFamily="2" charset="2"/>
              <a:buChar char="u"/>
            </a:pPr>
            <a:r>
              <a:rPr lang="zh-CN" altLang="en-US" sz="2400" b="1">
                <a:solidFill>
                  <a:srgbClr val="080808"/>
                </a:solidFill>
                <a:latin typeface="楷体_GB2312" pitchFamily="49" charset="-122"/>
                <a:ea typeface="楷体_GB2312" pitchFamily="49" charset="-122"/>
              </a:rPr>
              <a:t>王夫之把湖湘学派发展到了一个新的阶段，对曾国藩等湘军人物影响很大。 </a:t>
            </a:r>
            <a:endParaRPr lang="zh-CN" altLang="en-US" sz="2400" b="1">
              <a:solidFill>
                <a:srgbClr val="080808"/>
              </a:solidFill>
              <a:latin typeface="楷体_GB2312" pitchFamily="49" charset="-122"/>
              <a:ea typeface="楷体_GB2312" pitchFamily="49" charset="-122"/>
            </a:endParaRPr>
          </a:p>
        </p:txBody>
      </p:sp>
      <p:sp>
        <p:nvSpPr>
          <p:cNvPr id="2157" name="云形标注 2156"/>
          <p:cNvSpPr/>
          <p:nvPr/>
        </p:nvSpPr>
        <p:spPr>
          <a:xfrm>
            <a:off x="5257800" y="2133600"/>
            <a:ext cx="3886200" cy="1752600"/>
          </a:xfrm>
          <a:prstGeom prst="cloudCallout">
            <a:avLst>
              <a:gd name="adj1" fmla="val -44606"/>
              <a:gd name="adj2" fmla="val 116940"/>
            </a:avLst>
          </a:prstGeom>
          <a:solidFill>
            <a:srgbClr val="FF0000"/>
          </a:solidFill>
          <a:ln w="9525" cap="flat" cmpd="sng">
            <a:solidFill>
              <a:srgbClr val="007A77"/>
            </a:solidFill>
            <a:prstDash val="solid"/>
            <a:headEnd type="none" w="med" len="med"/>
            <a:tailEnd type="none" w="med" len="med"/>
          </a:ln>
        </p:spPr>
        <p:txBody>
          <a:bodyPr/>
          <a:p>
            <a:r>
              <a:rPr lang="zh-CN" altLang="en-US" sz="2400" b="1">
                <a:solidFill>
                  <a:schemeClr val="bg1"/>
                </a:solidFill>
                <a:ea typeface="楷体_GB2312" pitchFamily="49" charset="-122"/>
              </a:rPr>
              <a:t>毛泽东：“愚于近人，独服曾文正“</a:t>
            </a:r>
            <a:endParaRPr lang="zh-CN" altLang="en-US" sz="2400" b="1">
              <a:solidFill>
                <a:schemeClr val="bg1"/>
              </a:solidFill>
              <a:ea typeface="楷体_GB2312"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childTnLst>
                                    <p:set>
                                      <p:cBhvr additive="base">
                                        <p:cTn id="6" dur="1" fill="hold">
                                          <p:stCondLst>
                                            <p:cond delay="0"/>
                                          </p:stCondLst>
                                        </p:cTn>
                                        <p:tgtEl>
                                          <p:spTgt spid="2156">
                                            <p:txEl>
                                              <p:charRg st="0" end="37"/>
                                            </p:txEl>
                                          </p:spTgt>
                                        </p:tgtEl>
                                        <p:attrNameLst>
                                          <p:attrName>style.visibility</p:attrName>
                                        </p:attrNameLst>
                                      </p:cBhvr>
                                      <p:to>
                                        <p:strVal val="visible"/>
                                      </p:to>
                                    </p:set>
                                    <p:animEffect transition="in" filter="wipe(up)">
                                      <p:cBhvr additive="base">
                                        <p:cTn id="7" dur="500" fill="hold"/>
                                        <p:tgtEl>
                                          <p:spTgt spid="2156">
                                            <p:txEl>
                                              <p:charRg st="0" end="37"/>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childTnLst>
                                    <p:set>
                                      <p:cBhvr additive="base">
                                        <p:cTn id="11" dur="1" fill="hold">
                                          <p:stCondLst>
                                            <p:cond delay="0"/>
                                          </p:stCondLst>
                                        </p:cTn>
                                        <p:tgtEl>
                                          <p:spTgt spid="2156">
                                            <p:txEl>
                                              <p:charRg st="37" end="93"/>
                                            </p:txEl>
                                          </p:spTgt>
                                        </p:tgtEl>
                                        <p:attrNameLst>
                                          <p:attrName>style.visibility</p:attrName>
                                        </p:attrNameLst>
                                      </p:cBhvr>
                                      <p:to>
                                        <p:strVal val="visible"/>
                                      </p:to>
                                    </p:set>
                                    <p:animEffect transition="in" filter="wipe(up)">
                                      <p:cBhvr additive="base">
                                        <p:cTn id="12" dur="500" fill="hold"/>
                                        <p:tgtEl>
                                          <p:spTgt spid="2156">
                                            <p:txEl>
                                              <p:charRg st="37" end="9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childTnLst>
                                    <p:set>
                                      <p:cBhvr additive="base">
                                        <p:cTn id="16" dur="1" fill="hold">
                                          <p:stCondLst>
                                            <p:cond delay="0"/>
                                          </p:stCondLst>
                                        </p:cTn>
                                        <p:tgtEl>
                                          <p:spTgt spid="2156">
                                            <p:txEl>
                                              <p:charRg st="93" end="128"/>
                                            </p:txEl>
                                          </p:spTgt>
                                        </p:tgtEl>
                                        <p:attrNameLst>
                                          <p:attrName>style.visibility</p:attrName>
                                        </p:attrNameLst>
                                      </p:cBhvr>
                                      <p:to>
                                        <p:strVal val="visible"/>
                                      </p:to>
                                    </p:set>
                                    <p:animEffect transition="in" filter="wipe(up)">
                                      <p:cBhvr additive="base">
                                        <p:cTn id="17" dur="500" fill="hold"/>
                                        <p:tgtEl>
                                          <p:spTgt spid="2156">
                                            <p:txEl>
                                              <p:charRg st="93" end="12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1" nodeType="clickEffect">
                                  <p:childTnLst>
                                    <p:set>
                                      <p:cBhvr additive="base">
                                        <p:cTn id="21" dur="1" fill="hold">
                                          <p:stCondLst>
                                            <p:cond delay="0"/>
                                          </p:stCondLst>
                                        </p:cTn>
                                        <p:tgtEl>
                                          <p:spTgt spid="2157"/>
                                        </p:tgtEl>
                                        <p:attrNameLst>
                                          <p:attrName>style.visibility</p:attrName>
                                        </p:attrNameLst>
                                      </p:cBhvr>
                                      <p:to>
                                        <p:strVal val="visible"/>
                                      </p:to>
                                    </p:set>
                                    <p:animEffect transition="in" filter="wheel(4)">
                                      <p:cBhvr additive="base">
                                        <p:cTn id="22" dur="500" fill="hold"/>
                                        <p:tgtEl>
                                          <p:spTgt spid="2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6" grpId="0" animBg="1" uiExpand="1" build="p"/>
      <p:bldP spid="2157"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60" name="矩形 2159"/>
          <p:cNvSpPr/>
          <p:nvPr/>
        </p:nvSpPr>
        <p:spPr>
          <a:xfrm>
            <a:off x="755650" y="620713"/>
            <a:ext cx="184150" cy="1373187"/>
          </a:xfrm>
          <a:prstGeom prst="rect">
            <a:avLst/>
          </a:prstGeom>
          <a:noFill/>
          <a:ln w="9525">
            <a:noFill/>
          </a:ln>
        </p:spPr>
        <p:txBody>
          <a:bodyPr wrap="none" anchor="t">
            <a:spAutoFit/>
          </a:bodyPr>
          <a:p>
            <a:endParaRPr lang="en-US" altLang="zh-CN" sz="2800" b="1">
              <a:solidFill>
                <a:srgbClr val="CC3300"/>
              </a:solidFill>
              <a:latin typeface="华文新魏" pitchFamily="2" charset="-122"/>
              <a:ea typeface="华文新魏" pitchFamily="2" charset="-122"/>
            </a:endParaRPr>
          </a:p>
          <a:p>
            <a:endParaRPr lang="en-US" altLang="zh-CN" sz="2800" b="1">
              <a:solidFill>
                <a:srgbClr val="CC3300"/>
              </a:solidFill>
              <a:latin typeface="华文新魏" pitchFamily="2" charset="-122"/>
              <a:ea typeface="华文新魏" pitchFamily="2" charset="-122"/>
            </a:endParaRPr>
          </a:p>
          <a:p>
            <a:endParaRPr lang="en-US" altLang="zh-CN" sz="2800" b="1">
              <a:solidFill>
                <a:srgbClr val="CC3300"/>
              </a:solidFill>
              <a:latin typeface="华文新魏" pitchFamily="2" charset="-122"/>
              <a:ea typeface="华文新魏" pitchFamily="2" charset="-122"/>
            </a:endParaRPr>
          </a:p>
        </p:txBody>
      </p:sp>
      <p:sp>
        <p:nvSpPr>
          <p:cNvPr id="2161" name="矩形 2160"/>
          <p:cNvSpPr/>
          <p:nvPr/>
        </p:nvSpPr>
        <p:spPr>
          <a:xfrm>
            <a:off x="457200" y="433388"/>
            <a:ext cx="8077200" cy="1979612"/>
          </a:xfrm>
          <a:prstGeom prst="rect">
            <a:avLst/>
          </a:prstGeom>
          <a:noFill/>
          <a:ln w="9525">
            <a:noFill/>
          </a:ln>
        </p:spPr>
        <p:txBody>
          <a:bodyPr>
            <a:spAutoFit/>
          </a:bodyPr>
          <a:p>
            <a:pPr>
              <a:buClr>
                <a:srgbClr val="FF0000"/>
              </a:buClr>
              <a:buSzPct val="100000"/>
              <a:buFont typeface="Wingdings" panose="05000000000000000000" pitchFamily="2" charset="2"/>
              <a:buChar char="u"/>
            </a:pPr>
            <a:r>
              <a:rPr lang="en-US" altLang="en-US" sz="2800" b="1">
                <a:solidFill>
                  <a:srgbClr val="080808"/>
                </a:solidFill>
                <a:latin typeface="隶书" pitchFamily="49" charset="-122"/>
                <a:ea typeface="隶书" pitchFamily="49" charset="-122"/>
              </a:rPr>
              <a:t>湖南</a:t>
            </a:r>
            <a:r>
              <a:rPr lang="zh-CN" altLang="en-US" sz="2800" b="1">
                <a:solidFill>
                  <a:srgbClr val="080808"/>
                </a:solidFill>
                <a:latin typeface="隶书" pitchFamily="49" charset="-122"/>
                <a:ea typeface="隶书" pitchFamily="49" charset="-122"/>
              </a:rPr>
              <a:t>书院教育发达</a:t>
            </a:r>
            <a:endParaRPr lang="zh-CN" altLang="en-US" sz="2800" b="1">
              <a:solidFill>
                <a:srgbClr val="080808"/>
              </a:solidFill>
              <a:latin typeface="隶书" pitchFamily="49" charset="-122"/>
              <a:ea typeface="隶书" pitchFamily="49" charset="-122"/>
            </a:endParaRPr>
          </a:p>
          <a:p>
            <a:pPr>
              <a:buClr>
                <a:srgbClr val="FF0000"/>
              </a:buClr>
              <a:buSzPct val="100000"/>
              <a:buFont typeface="Wingdings" panose="05000000000000000000" pitchFamily="2" charset="2"/>
            </a:pPr>
            <a:r>
              <a:rPr lang="zh-CN" altLang="en-US" sz="2400" b="1">
                <a:solidFill>
                  <a:srgbClr val="080808"/>
                </a:solidFill>
                <a:latin typeface="楷体_GB2312" pitchFamily="49" charset="-122"/>
                <a:ea typeface="楷体_GB2312" pitchFamily="49" charset="-122"/>
              </a:rPr>
              <a:t>  </a:t>
            </a:r>
            <a:endParaRPr lang="zh-CN" altLang="en-US" sz="2400" b="1">
              <a:solidFill>
                <a:srgbClr val="080808"/>
              </a:solidFill>
              <a:latin typeface="楷体_GB2312" pitchFamily="49" charset="-122"/>
              <a:ea typeface="楷体_GB2312" pitchFamily="49" charset="-122"/>
            </a:endParaRPr>
          </a:p>
          <a:p>
            <a:r>
              <a:rPr lang="en-US" altLang="en-US" sz="2400" b="1">
                <a:solidFill>
                  <a:srgbClr val="080808"/>
                </a:solidFill>
                <a:latin typeface="楷体_GB2312" pitchFamily="49" charset="-122"/>
                <a:ea typeface="楷体_GB2312" pitchFamily="49" charset="-122"/>
              </a:rPr>
              <a:t>  </a:t>
            </a:r>
            <a:r>
              <a:rPr lang="zh-CN" altLang="en-US" sz="2400" b="1">
                <a:solidFill>
                  <a:srgbClr val="080808"/>
                </a:solidFill>
                <a:latin typeface="楷体_GB2312" pitchFamily="49" charset="-122"/>
                <a:ea typeface="楷体_GB2312" pitchFamily="49" charset="-122"/>
              </a:rPr>
              <a:t> 湖南书院不仅数量多，而且有多所在全国有影响的书院，岳麓书院是典型代表，是湖湘学派的大本营。</a:t>
            </a:r>
            <a:endParaRPr lang="zh-CN" altLang="en-US" sz="2400" b="1">
              <a:solidFill>
                <a:srgbClr val="080808"/>
              </a:solidFill>
              <a:latin typeface="楷体_GB2312" pitchFamily="49" charset="-122"/>
              <a:ea typeface="楷体_GB2312" pitchFamily="49" charset="-122"/>
            </a:endParaRPr>
          </a:p>
          <a:p>
            <a:pPr>
              <a:buSzPct val="100000"/>
            </a:pPr>
            <a:endParaRPr lang="zh-CN" altLang="en-US" sz="2400" b="1">
              <a:solidFill>
                <a:srgbClr val="080808"/>
              </a:solidFill>
              <a:latin typeface="楷体_GB2312" pitchFamily="49" charset="-122"/>
              <a:ea typeface="楷体_GB2312" pitchFamily="49" charset="-122"/>
            </a:endParaRPr>
          </a:p>
        </p:txBody>
      </p:sp>
      <p:pic>
        <p:nvPicPr>
          <p:cNvPr id="2162" name="内容占位符 2161"/>
          <p:cNvPicPr>
            <a:picLocks noChangeAspect="1"/>
          </p:cNvPicPr>
          <p:nvPr>
            <p:ph idx="1"/>
          </p:nvPr>
        </p:nvPicPr>
        <p:blipFill>
          <a:blip r:embed="rId1"/>
          <a:stretch>
            <a:fillRect/>
          </a:stretch>
        </p:blipFill>
        <p:spPr>
          <a:xfrm>
            <a:off x="685800" y="2286000"/>
            <a:ext cx="4294188" cy="3506788"/>
          </a:xfrm>
          <a:prstGeom prst="rect">
            <a:avLst/>
          </a:prstGeom>
          <a:ln/>
        </p:spPr>
      </p:pic>
      <p:pic>
        <p:nvPicPr>
          <p:cNvPr id="2163" name="图片 2162"/>
          <p:cNvPicPr>
            <a:picLocks noChangeAspect="1"/>
          </p:cNvPicPr>
          <p:nvPr/>
        </p:nvPicPr>
        <p:blipFill>
          <a:blip r:embed="rId2"/>
          <a:stretch>
            <a:fillRect/>
          </a:stretch>
        </p:blipFill>
        <p:spPr>
          <a:xfrm>
            <a:off x="5486400" y="2286000"/>
            <a:ext cx="3200400" cy="3743325"/>
          </a:xfrm>
          <a:prstGeom prst="rect">
            <a:avLst/>
          </a:prstGeom>
          <a:noFill/>
          <a:ln w="9525">
            <a:noFill/>
          </a:ln>
        </p:spPr>
      </p:pic>
    </p:spTree>
  </p:cSld>
  <p:clrMapOvr>
    <a:masterClrMapping/>
  </p:clrMapOvr>
  <p:transition>
    <p:split orient="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66" name="矩形 2165"/>
          <p:cNvSpPr/>
          <p:nvPr/>
        </p:nvSpPr>
        <p:spPr>
          <a:xfrm>
            <a:off x="533400" y="1219200"/>
            <a:ext cx="6324600" cy="519113"/>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u"/>
            </a:pPr>
            <a:r>
              <a:rPr lang="zh-CN" altLang="en-US" sz="2800" b="1">
                <a:solidFill>
                  <a:srgbClr val="080808"/>
                </a:solidFill>
                <a:ea typeface="隶书" pitchFamily="49" charset="-122"/>
              </a:rPr>
              <a:t>心忧天下的爱国精神</a:t>
            </a:r>
            <a:r>
              <a:rPr lang="zh-CN" altLang="en-US"/>
              <a:t> </a:t>
            </a:r>
            <a:endParaRPr lang="zh-CN" altLang="en-US"/>
          </a:p>
        </p:txBody>
      </p:sp>
      <p:sp>
        <p:nvSpPr>
          <p:cNvPr id="2167" name="矩形 2166"/>
          <p:cNvSpPr/>
          <p:nvPr/>
        </p:nvSpPr>
        <p:spPr>
          <a:xfrm>
            <a:off x="533400" y="1905000"/>
            <a:ext cx="8001000" cy="1187450"/>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Ø"/>
            </a:pPr>
            <a:r>
              <a:rPr lang="zh-CN" altLang="en-US" sz="2400" b="1">
                <a:solidFill>
                  <a:srgbClr val="080808"/>
                </a:solidFill>
                <a:ea typeface="楷体_GB2312" pitchFamily="49" charset="-122"/>
              </a:rPr>
              <a:t>湖湘文化中的爱国主义在不同历史时期有着各不相同的具体内容，但是深沉的忧患意识和以天下为己任的坚定历史责任感与使命感却始终未变。</a:t>
            </a:r>
            <a:endParaRPr lang="zh-CN" altLang="en-US" sz="2400" b="1">
              <a:solidFill>
                <a:srgbClr val="080808"/>
              </a:solidFill>
              <a:ea typeface="楷体_GB2312" pitchFamily="49" charset="-122"/>
            </a:endParaRPr>
          </a:p>
        </p:txBody>
      </p:sp>
      <p:sp>
        <p:nvSpPr>
          <p:cNvPr id="2168" name="矩形 2167"/>
          <p:cNvSpPr/>
          <p:nvPr/>
        </p:nvSpPr>
        <p:spPr>
          <a:xfrm>
            <a:off x="457200" y="3429000"/>
            <a:ext cx="8458200" cy="2100263"/>
          </a:xfrm>
          <a:prstGeom prst="rect">
            <a:avLst/>
          </a:prstGeom>
          <a:noFill/>
          <a:ln w="9525">
            <a:noFill/>
          </a:ln>
        </p:spPr>
        <p:txBody>
          <a:bodyPr>
            <a:spAutoFit/>
          </a:bodyPr>
          <a:p>
            <a:pPr>
              <a:spcBef>
                <a:spcPct val="50000"/>
              </a:spcBef>
              <a:buClr>
                <a:schemeClr val="tx2"/>
              </a:buClr>
              <a:buSzPct val="100000"/>
              <a:buFont typeface="Wingdings" panose="05000000000000000000" pitchFamily="2" charset="2"/>
              <a:buChar char="l"/>
            </a:pPr>
            <a:r>
              <a:rPr lang="zh-CN" altLang="en-US" sz="2400" b="1">
                <a:solidFill>
                  <a:srgbClr val="080808"/>
                </a:solidFill>
              </a:rPr>
              <a:t>居庙堂之高则忧其民，处江湖之远则忧其君</a:t>
            </a:r>
            <a:r>
              <a:rPr lang="zh-CN" altLang="en-US" sz="2400">
                <a:solidFill>
                  <a:srgbClr val="080808"/>
                </a:solidFill>
              </a:rPr>
              <a:t>。</a:t>
            </a:r>
            <a:endParaRPr lang="zh-CN" altLang="en-US" sz="2400">
              <a:solidFill>
                <a:srgbClr val="080808"/>
              </a:solidFill>
            </a:endParaRPr>
          </a:p>
          <a:p>
            <a:pPr>
              <a:spcBef>
                <a:spcPct val="50000"/>
              </a:spcBef>
              <a:buClr>
                <a:schemeClr val="tx2"/>
              </a:buClr>
              <a:buSzPct val="100000"/>
              <a:buFont typeface="Wingdings" panose="05000000000000000000" pitchFamily="2" charset="2"/>
              <a:buChar char="l"/>
            </a:pPr>
            <a:r>
              <a:rPr lang="zh-CN" altLang="en-US" sz="2400" b="1">
                <a:solidFill>
                  <a:srgbClr val="080808"/>
                </a:solidFill>
              </a:rPr>
              <a:t>先天下之忧而忧，后天下之乐而乐。</a:t>
            </a:r>
            <a:endParaRPr lang="zh-CN" altLang="en-US" sz="2400" b="1">
              <a:solidFill>
                <a:srgbClr val="080808"/>
              </a:solidFill>
            </a:endParaRPr>
          </a:p>
          <a:p>
            <a:pPr>
              <a:spcBef>
                <a:spcPct val="50000"/>
              </a:spcBef>
              <a:buClr>
                <a:schemeClr val="tx2"/>
              </a:buClr>
              <a:buSzPct val="100000"/>
              <a:buFont typeface="Wingdings" panose="05000000000000000000" pitchFamily="2" charset="2"/>
              <a:buChar char="l"/>
            </a:pPr>
            <a:r>
              <a:rPr lang="zh-CN" altLang="en-US" sz="2400" b="1">
                <a:solidFill>
                  <a:srgbClr val="080808"/>
                </a:solidFill>
              </a:rPr>
              <a:t>左宗棠：身无半亩，心忧天下；读破万卷，神交古人。</a:t>
            </a:r>
            <a:endParaRPr lang="zh-CN" altLang="en-US" sz="2400" b="1">
              <a:solidFill>
                <a:srgbClr val="080808"/>
              </a:solidFill>
            </a:endParaRPr>
          </a:p>
          <a:p>
            <a:pPr>
              <a:spcBef>
                <a:spcPct val="50000"/>
              </a:spcBef>
              <a:buClr>
                <a:schemeClr val="tx2"/>
              </a:buClr>
              <a:buSzPct val="100000"/>
              <a:buFont typeface="Wingdings" panose="05000000000000000000" pitchFamily="2" charset="2"/>
              <a:buChar char="l"/>
            </a:pPr>
            <a:r>
              <a:rPr lang="zh-CN" altLang="en-US" sz="2400" b="1">
                <a:solidFill>
                  <a:srgbClr val="080808"/>
                </a:solidFill>
              </a:rPr>
              <a:t>蔡锷：环顾中原谁是主</a:t>
            </a:r>
            <a:r>
              <a:rPr lang="en-US" altLang="zh-CN" sz="2400" b="1">
                <a:solidFill>
                  <a:srgbClr val="080808"/>
                </a:solidFill>
              </a:rPr>
              <a:t>, </a:t>
            </a:r>
            <a:r>
              <a:rPr lang="zh-CN" altLang="en-US" sz="2400" b="1">
                <a:solidFill>
                  <a:srgbClr val="080808"/>
                </a:solidFill>
              </a:rPr>
              <a:t>从容骑马上峰巅。</a:t>
            </a:r>
            <a:endParaRPr lang="zh-CN" altLang="en-US" sz="2400" b="1">
              <a:solidFill>
                <a:srgbClr val="080808"/>
              </a:solidFill>
            </a:endParaRPr>
          </a:p>
        </p:txBody>
      </p:sp>
      <p:sp>
        <p:nvSpPr>
          <p:cNvPr id="2169" name="矩形 2168"/>
          <p:cNvSpPr/>
          <p:nvPr/>
        </p:nvSpPr>
        <p:spPr>
          <a:xfrm>
            <a:off x="1828800" y="533400"/>
            <a:ext cx="5867400" cy="579438"/>
          </a:xfrm>
          <a:prstGeom prst="rect">
            <a:avLst/>
          </a:prstGeom>
          <a:noFill/>
          <a:ln w="9525">
            <a:noFill/>
          </a:ln>
        </p:spPr>
        <p:txBody>
          <a:bodyPr>
            <a:spAutoFit/>
          </a:bodyPr>
          <a:p>
            <a:r>
              <a:rPr lang="zh-CN" altLang="en-US" sz="3200" b="1">
                <a:solidFill>
                  <a:srgbClr val="080808"/>
                </a:solidFill>
                <a:ea typeface="楷体_GB2312" pitchFamily="49" charset="-122"/>
              </a:rPr>
              <a:t>三、湖湘文化的特质与转型</a:t>
            </a:r>
            <a:endParaRPr lang="zh-CN" altLang="en-US" sz="3200" b="1">
              <a:solidFill>
                <a:srgbClr val="080808"/>
              </a:solidFill>
              <a:ea typeface="楷体_GB2312"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childTnLst>
                                    <p:set>
                                      <p:cBhvr additive="base">
                                        <p:cTn id="6" dur="1" fill="hold">
                                          <p:stCondLst>
                                            <p:cond delay="0"/>
                                          </p:stCondLst>
                                        </p:cTn>
                                        <p:tgtEl>
                                          <p:spTgt spid="2166"/>
                                        </p:tgtEl>
                                        <p:attrNameLst>
                                          <p:attrName>style.visibility</p:attrName>
                                        </p:attrNameLst>
                                      </p:cBhvr>
                                      <p:to>
                                        <p:strVal val="visible"/>
                                      </p:to>
                                    </p:set>
                                    <p:animEffect transition="in" filter="box(in)">
                                      <p:cBhvr additive="base">
                                        <p:cTn id="7" dur="500"/>
                                        <p:tgtEl>
                                          <p:spTgt spid="216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1" nodeType="clickEffect">
                                  <p:childTnLst>
                                    <p:set>
                                      <p:cBhvr additive="base">
                                        <p:cTn id="11" dur="1" fill="hold">
                                          <p:stCondLst>
                                            <p:cond delay="0"/>
                                          </p:stCondLst>
                                        </p:cTn>
                                        <p:tgtEl>
                                          <p:spTgt spid="2167"/>
                                        </p:tgtEl>
                                        <p:attrNameLst>
                                          <p:attrName>style.visibility</p:attrName>
                                        </p:attrNameLst>
                                      </p:cBhvr>
                                      <p:to>
                                        <p:strVal val="visible"/>
                                      </p:to>
                                    </p:set>
                                    <p:animEffect transition="in" filter="box(out)">
                                      <p:cBhvr additive="base">
                                        <p:cTn id="12" dur="500" fill="hold"/>
                                        <p:tgtEl>
                                          <p:spTgt spid="216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2" nodeType="clickEffect">
                                  <p:childTnLst>
                                    <p:set>
                                      <p:cBhvr additive="base">
                                        <p:cTn id="16" dur="1" fill="hold">
                                          <p:stCondLst>
                                            <p:cond delay="0"/>
                                          </p:stCondLst>
                                        </p:cTn>
                                        <p:tgtEl>
                                          <p:spTgt spid="2168"/>
                                        </p:tgtEl>
                                        <p:attrNameLst>
                                          <p:attrName>style.visibility</p:attrName>
                                        </p:attrNameLst>
                                      </p:cBhvr>
                                      <p:to>
                                        <p:strVal val="visible"/>
                                      </p:to>
                                    </p:set>
                                    <p:animEffect transition="in" filter="wipe(up)">
                                      <p:cBhvr additive="base">
                                        <p:cTn id="17" dur="500" fill="hold"/>
                                        <p:tgtEl>
                                          <p:spTgt spid="216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2" nodeType="clickEffect">
                                  <p:childTnLst>
                                    <p:set>
                                      <p:cBhvr additive="base">
                                        <p:cTn id="21" dur="1" fill="hold">
                                          <p:stCondLst>
                                            <p:cond delay="0"/>
                                          </p:stCondLst>
                                        </p:cTn>
                                        <p:tgtEl>
                                          <p:spTgt spid="2168"/>
                                        </p:tgtEl>
                                        <p:attrNameLst>
                                          <p:attrName>style.visibility</p:attrName>
                                        </p:attrNameLst>
                                      </p:cBhvr>
                                      <p:to>
                                        <p:strVal val="visible"/>
                                      </p:to>
                                    </p:set>
                                    <p:animEffect transition="in" filter="wipe(up)">
                                      <p:cBhvr additive="base">
                                        <p:cTn id="22" dur="500" fill="hold"/>
                                        <p:tgtEl>
                                          <p:spTgt spid="216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2" nodeType="clickEffect">
                                  <p:childTnLst>
                                    <p:set>
                                      <p:cBhvr additive="base">
                                        <p:cTn id="26" dur="1" fill="hold">
                                          <p:stCondLst>
                                            <p:cond delay="0"/>
                                          </p:stCondLst>
                                        </p:cTn>
                                        <p:tgtEl>
                                          <p:spTgt spid="2168"/>
                                        </p:tgtEl>
                                        <p:attrNameLst>
                                          <p:attrName>style.visibility</p:attrName>
                                        </p:attrNameLst>
                                      </p:cBhvr>
                                      <p:to>
                                        <p:strVal val="visible"/>
                                      </p:to>
                                    </p:set>
                                    <p:animEffect transition="in" filter="wipe(up)">
                                      <p:cBhvr additive="base">
                                        <p:cTn id="27" dur="500" fill="hold"/>
                                        <p:tgtEl>
                                          <p:spTgt spid="216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2" nodeType="clickEffect">
                                  <p:childTnLst>
                                    <p:set>
                                      <p:cBhvr additive="base">
                                        <p:cTn id="31" dur="1" fill="hold">
                                          <p:stCondLst>
                                            <p:cond delay="0"/>
                                          </p:stCondLst>
                                        </p:cTn>
                                        <p:tgtEl>
                                          <p:spTgt spid="2168"/>
                                        </p:tgtEl>
                                        <p:attrNameLst>
                                          <p:attrName>style.visibility</p:attrName>
                                        </p:attrNameLst>
                                      </p:cBhvr>
                                      <p:to>
                                        <p:strVal val="visible"/>
                                      </p:to>
                                    </p:set>
                                    <p:animEffect transition="in" filter="wipe(up)">
                                      <p:cBhvr additive="base">
                                        <p:cTn id="32" dur="500" fill="hold"/>
                                        <p:tgtEl>
                                          <p:spTgt spid="2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6" grpId="0" animBg="1"/>
      <p:bldP spid="2167" grpId="1" animBg="1"/>
      <p:bldP spid="2168" grpId="2" animBg="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72" name="矩形 2171"/>
          <p:cNvSpPr/>
          <p:nvPr/>
        </p:nvSpPr>
        <p:spPr>
          <a:xfrm>
            <a:off x="914400" y="625475"/>
            <a:ext cx="7391400" cy="2376488"/>
          </a:xfrm>
          <a:prstGeom prst="rect">
            <a:avLst/>
          </a:prstGeom>
          <a:noFill/>
          <a:ln w="9525">
            <a:noFill/>
          </a:ln>
        </p:spPr>
        <p:txBody>
          <a:bodyPr anchor="ctr">
            <a:spAutoFit/>
          </a:bodyPr>
          <a:p>
            <a:pPr indent="304800" algn="ctr"/>
            <a:endParaRPr lang="zh-CN" altLang="en-US" sz="2400" b="1">
              <a:solidFill>
                <a:srgbClr val="080808"/>
              </a:solidFill>
              <a:ea typeface="楷体_GB2312" pitchFamily="49" charset="-122"/>
            </a:endParaRPr>
          </a:p>
          <a:p>
            <a:pPr indent="304800"/>
            <a:r>
              <a:rPr lang="zh-CN" altLang="en-US" b="1">
                <a:solidFill>
                  <a:srgbClr val="080808"/>
                </a:solidFill>
              </a:rPr>
              <a:t>        </a:t>
            </a:r>
            <a:r>
              <a:rPr lang="zh-CN" altLang="en-US" sz="2400" b="1">
                <a:solidFill>
                  <a:srgbClr val="080808"/>
                </a:solidFill>
                <a:ea typeface="楷体_GB2312" pitchFamily="49" charset="-122"/>
              </a:rPr>
              <a:t>“中国如今是希腊，湖南当作斯巴达；中国将为德意志，湖南当作普鲁士。诸君诸君慎如此，莫言事急空流涕。若道中华国果亡，除是湖南人尽死。”</a:t>
            </a:r>
            <a:endParaRPr lang="zh-CN" altLang="en-US" sz="2400" b="1">
              <a:solidFill>
                <a:srgbClr val="080808"/>
              </a:solidFill>
              <a:ea typeface="楷体_GB2312" pitchFamily="49" charset="-122"/>
            </a:endParaRPr>
          </a:p>
          <a:p>
            <a:pPr indent="304800" algn="ctr"/>
            <a:r>
              <a:rPr lang="zh-CN" altLang="en-US" b="1">
                <a:solidFill>
                  <a:srgbClr val="080808"/>
                </a:solidFill>
              </a:rPr>
              <a:t>                          </a:t>
            </a:r>
            <a:endParaRPr lang="zh-CN" altLang="en-US" b="1">
              <a:solidFill>
                <a:srgbClr val="080808"/>
              </a:solidFill>
            </a:endParaRPr>
          </a:p>
          <a:p>
            <a:pPr indent="304800" algn="ctr"/>
            <a:r>
              <a:rPr lang="zh-CN" altLang="en-US" b="1">
                <a:solidFill>
                  <a:srgbClr val="080808"/>
                </a:solidFill>
              </a:rPr>
              <a:t>                                                             </a:t>
            </a:r>
            <a:r>
              <a:rPr lang="en-US" altLang="en-US" b="1">
                <a:solidFill>
                  <a:srgbClr val="080808"/>
                </a:solidFill>
              </a:rPr>
              <a:t>——</a:t>
            </a:r>
            <a:r>
              <a:rPr lang="zh-CN" altLang="en-US" b="1">
                <a:solidFill>
                  <a:srgbClr val="080808"/>
                </a:solidFill>
              </a:rPr>
              <a:t>杨度</a:t>
            </a:r>
            <a:r>
              <a:rPr lang="en-US" altLang="en-US" b="1">
                <a:solidFill>
                  <a:srgbClr val="080808"/>
                </a:solidFill>
              </a:rPr>
              <a:t>《</a:t>
            </a:r>
            <a:r>
              <a:rPr lang="zh-CN" altLang="en-US" b="1">
                <a:solidFill>
                  <a:srgbClr val="080808"/>
                </a:solidFill>
              </a:rPr>
              <a:t>湖南少年歌</a:t>
            </a:r>
            <a:r>
              <a:rPr lang="en-US" altLang="en-US" b="1">
                <a:solidFill>
                  <a:srgbClr val="080808"/>
                </a:solidFill>
              </a:rPr>
              <a:t>》</a:t>
            </a:r>
            <a:endParaRPr lang="en-US" altLang="en-US" b="1">
              <a:solidFill>
                <a:srgbClr val="080808"/>
              </a:solidFill>
            </a:endParaRPr>
          </a:p>
          <a:p>
            <a:pPr indent="304800" algn="ctr"/>
            <a:endParaRPr lang="zh-CN" altLang="en-US"/>
          </a:p>
        </p:txBody>
      </p:sp>
      <p:sp>
        <p:nvSpPr>
          <p:cNvPr id="2173" name="矩形 2172"/>
          <p:cNvSpPr/>
          <p:nvPr/>
        </p:nvSpPr>
        <p:spPr>
          <a:xfrm>
            <a:off x="685800" y="2743200"/>
            <a:ext cx="8001000" cy="2282825"/>
          </a:xfrm>
          <a:prstGeom prst="rect">
            <a:avLst/>
          </a:prstGeom>
          <a:noFill/>
          <a:ln w="9525">
            <a:noFill/>
          </a:ln>
        </p:spPr>
        <p:txBody>
          <a:bodyPr>
            <a:spAutoFit/>
          </a:bodyPr>
          <a:p>
            <a:pPr>
              <a:buClr>
                <a:srgbClr val="FF0000"/>
              </a:buClr>
              <a:buSzPct val="100000"/>
              <a:buFont typeface="Wingdings" panose="05000000000000000000" pitchFamily="2" charset="2"/>
            </a:pPr>
            <a:endParaRPr lang="zh-CN" altLang="en-US" sz="2400" b="1">
              <a:solidFill>
                <a:srgbClr val="080808"/>
              </a:solidFill>
              <a:ea typeface="隶书" pitchFamily="49" charset="-122"/>
            </a:endParaRPr>
          </a:p>
          <a:p>
            <a:pPr>
              <a:buClr>
                <a:srgbClr val="FF0000"/>
              </a:buClr>
              <a:buSzPct val="100000"/>
              <a:buFont typeface="Wingdings" panose="05000000000000000000" pitchFamily="2" charset="2"/>
            </a:pPr>
            <a:r>
              <a:rPr lang="zh-CN" altLang="en-US" sz="2400" b="1">
                <a:solidFill>
                  <a:srgbClr val="080808"/>
                </a:solidFill>
                <a:ea typeface="楷体_GB2312" pitchFamily="49" charset="-122"/>
              </a:rPr>
              <a:t>      “怅寥廓，问苍茫大地，谁主沉浮？” “恰同学少年，风华正茂；书生意气，挥斥方遒，指点江山。激扬文字，粪土当年万户侯。”</a:t>
            </a:r>
            <a:endParaRPr lang="zh-CN" altLang="en-US" sz="2400" b="1">
              <a:solidFill>
                <a:srgbClr val="080808"/>
              </a:solidFill>
              <a:ea typeface="楷体_GB2312" pitchFamily="49" charset="-122"/>
            </a:endParaRPr>
          </a:p>
          <a:p>
            <a:pPr>
              <a:buClr>
                <a:srgbClr val="FF0000"/>
              </a:buClr>
              <a:buSzPct val="100000"/>
              <a:buFont typeface="Wingdings" panose="05000000000000000000" pitchFamily="2" charset="2"/>
            </a:pPr>
            <a:r>
              <a:rPr lang="zh-CN" altLang="en-US" sz="2400" b="1">
                <a:solidFill>
                  <a:srgbClr val="080808"/>
                </a:solidFill>
                <a:ea typeface="隶书" pitchFamily="49" charset="-122"/>
              </a:rPr>
              <a:t>                                                 </a:t>
            </a:r>
            <a:endParaRPr lang="zh-CN" altLang="en-US" sz="2400" b="1">
              <a:solidFill>
                <a:srgbClr val="080808"/>
              </a:solidFill>
              <a:ea typeface="隶书" pitchFamily="49" charset="-122"/>
            </a:endParaRPr>
          </a:p>
          <a:p>
            <a:pPr>
              <a:buClr>
                <a:srgbClr val="FF0000"/>
              </a:buClr>
              <a:buSzPct val="100000"/>
              <a:buFont typeface="Wingdings" panose="05000000000000000000" pitchFamily="2" charset="2"/>
            </a:pPr>
            <a:r>
              <a:rPr lang="zh-CN" altLang="en-US" sz="2400" b="1">
                <a:solidFill>
                  <a:srgbClr val="080808"/>
                </a:solidFill>
                <a:ea typeface="隶书" pitchFamily="49" charset="-122"/>
              </a:rPr>
              <a:t>                                                     </a:t>
            </a:r>
            <a:r>
              <a:rPr lang="en-US" altLang="en-US" sz="2000" b="1">
                <a:solidFill>
                  <a:srgbClr val="080808"/>
                </a:solidFill>
                <a:ea typeface="隶书" pitchFamily="49" charset="-122"/>
              </a:rPr>
              <a:t>——</a:t>
            </a:r>
            <a:r>
              <a:rPr lang="zh-CN" altLang="en-US" sz="2000" b="1">
                <a:solidFill>
                  <a:srgbClr val="080808"/>
                </a:solidFill>
                <a:ea typeface="隶书" pitchFamily="49" charset="-122"/>
              </a:rPr>
              <a:t>毛泽东</a:t>
            </a:r>
            <a:r>
              <a:rPr lang="en-US" altLang="en-US" sz="2000" b="1">
                <a:solidFill>
                  <a:srgbClr val="080808"/>
                </a:solidFill>
                <a:ea typeface="隶书" pitchFamily="49" charset="-122"/>
              </a:rPr>
              <a:t>《</a:t>
            </a:r>
            <a:r>
              <a:rPr lang="zh-CN" altLang="en-US" sz="2000" b="1">
                <a:solidFill>
                  <a:srgbClr val="080808"/>
                </a:solidFill>
                <a:ea typeface="隶书" pitchFamily="49" charset="-122"/>
              </a:rPr>
              <a:t>沁园春</a:t>
            </a:r>
            <a:r>
              <a:rPr lang="en-US" altLang="en-US" sz="2000" b="1">
                <a:solidFill>
                  <a:srgbClr val="080808"/>
                </a:solidFill>
                <a:ea typeface="隶书" pitchFamily="49" charset="-122"/>
              </a:rPr>
              <a:t>·</a:t>
            </a:r>
            <a:r>
              <a:rPr lang="zh-CN" altLang="en-US" sz="2000" b="1">
                <a:solidFill>
                  <a:srgbClr val="080808"/>
                </a:solidFill>
                <a:ea typeface="隶书" pitchFamily="49" charset="-122"/>
              </a:rPr>
              <a:t>长沙</a:t>
            </a:r>
            <a:r>
              <a:rPr lang="en-US" altLang="en-US" sz="2000" b="1">
                <a:solidFill>
                  <a:srgbClr val="080808"/>
                </a:solidFill>
                <a:ea typeface="隶书" pitchFamily="49" charset="-122"/>
              </a:rPr>
              <a:t>》</a:t>
            </a:r>
            <a:endParaRPr lang="en-US" altLang="en-US" sz="2000" b="1">
              <a:solidFill>
                <a:srgbClr val="080808"/>
              </a:solidFill>
              <a:ea typeface="隶书" pitchFamily="49" charset="-122"/>
            </a:endParaRPr>
          </a:p>
        </p:txBody>
      </p:sp>
      <p:sp>
        <p:nvSpPr>
          <p:cNvPr id="2174" name="云形标注 2173"/>
          <p:cNvSpPr/>
          <p:nvPr/>
        </p:nvSpPr>
        <p:spPr>
          <a:xfrm>
            <a:off x="2362200" y="1600200"/>
            <a:ext cx="5410200" cy="3124200"/>
          </a:xfrm>
          <a:prstGeom prst="cloudCallout">
            <a:avLst>
              <a:gd name="adj1" fmla="val -58306"/>
              <a:gd name="adj2" fmla="val 52338"/>
            </a:avLst>
          </a:prstGeom>
          <a:solidFill>
            <a:srgbClr val="FF0000"/>
          </a:solidFill>
          <a:ln w="9525" cap="flat" cmpd="sng">
            <a:solidFill>
              <a:srgbClr val="007A77"/>
            </a:solidFill>
            <a:prstDash val="solid"/>
            <a:headEnd type="none" w="med" len="med"/>
            <a:tailEnd type="none" w="med" len="med"/>
          </a:ln>
        </p:spPr>
        <p:txBody>
          <a:bodyPr/>
          <a:p>
            <a:r>
              <a:rPr lang="zh-CN" altLang="en-US" sz="2400" b="1">
                <a:solidFill>
                  <a:schemeClr val="bg1"/>
                </a:solidFill>
                <a:latin typeface="隶书" pitchFamily="49" charset="-122"/>
                <a:ea typeface="隶书" pitchFamily="49" charset="-122"/>
              </a:rPr>
              <a:t>把热爱祖国与发展长沙、建设家乡有机统一起来，树立一种</a:t>
            </a:r>
            <a:r>
              <a:rPr lang="zh-CN" altLang="en-US" sz="2400" b="1">
                <a:solidFill>
                  <a:schemeClr val="bg1"/>
                </a:solidFill>
                <a:ea typeface="隶书" pitchFamily="49" charset="-122"/>
              </a:rPr>
              <a:t>“等不起”、“慢不得”、“坐不住”</a:t>
            </a:r>
            <a:r>
              <a:rPr lang="zh-CN" altLang="en-US" sz="2400" b="1">
                <a:solidFill>
                  <a:schemeClr val="bg1"/>
                </a:solidFill>
                <a:latin typeface="隶书" pitchFamily="49" charset="-122"/>
                <a:ea typeface="隶书" pitchFamily="49" charset="-122"/>
              </a:rPr>
              <a:t> 的忧患意识和责任感、使命感。 </a:t>
            </a:r>
            <a:endParaRPr lang="zh-CN" altLang="en-US" sz="2400" b="1">
              <a:solidFill>
                <a:schemeClr val="bg1"/>
              </a:solidFill>
              <a:latin typeface="隶书" pitchFamily="49" charset="-122"/>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childTnLst>
                                    <p:set>
                                      <p:cBhvr additive="base">
                                        <p:cTn id="6" dur="1" fill="hold">
                                          <p:stCondLst>
                                            <p:cond delay="0"/>
                                          </p:stCondLst>
                                        </p:cTn>
                                        <p:tgtEl>
                                          <p:spTgt spid="2172"/>
                                        </p:tgtEl>
                                        <p:attrNameLst>
                                          <p:attrName>style.visibility</p:attrName>
                                        </p:attrNameLst>
                                      </p:cBhvr>
                                      <p:to>
                                        <p:strVal val="visible"/>
                                      </p:to>
                                    </p:set>
                                    <p:animEffect transition="in" filter="box(in)">
                                      <p:cBhvr additive="base">
                                        <p:cTn id="7" dur="500" fill="hold"/>
                                        <p:tgtEl>
                                          <p:spTgt spid="217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1" nodeType="clickEffect">
                                  <p:childTnLst>
                                    <p:set>
                                      <p:cBhvr additive="base">
                                        <p:cTn id="11" dur="1" fill="hold">
                                          <p:stCondLst>
                                            <p:cond delay="0"/>
                                          </p:stCondLst>
                                        </p:cTn>
                                        <p:tgtEl>
                                          <p:spTgt spid="2173"/>
                                        </p:tgtEl>
                                        <p:attrNameLst>
                                          <p:attrName>style.visibility</p:attrName>
                                        </p:attrNameLst>
                                      </p:cBhvr>
                                      <p:to>
                                        <p:strVal val="visible"/>
                                      </p:to>
                                    </p:set>
                                    <p:animEffect transition="in" filter="wheel(4)">
                                      <p:cBhvr additive="base">
                                        <p:cTn id="12" dur="500" fill="hold"/>
                                        <p:tgtEl>
                                          <p:spTgt spid="2173"/>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32" fill="hold" grpId="2" nodeType="clickEffect">
                                  <p:childTnLst>
                                    <p:set>
                                      <p:cBhvr additive="base">
                                        <p:cTn id="16" dur="1" fill="hold">
                                          <p:stCondLst>
                                            <p:cond delay="0"/>
                                          </p:stCondLst>
                                        </p:cTn>
                                        <p:tgtEl>
                                          <p:spTgt spid="2174"/>
                                        </p:tgtEl>
                                        <p:attrNameLst>
                                          <p:attrName>style.visibility</p:attrName>
                                        </p:attrNameLst>
                                      </p:cBhvr>
                                      <p:to>
                                        <p:strVal val="visible"/>
                                      </p:to>
                                    </p:set>
                                    <p:animEffect transition="in" filter="diamond(out)">
                                      <p:cBhvr additive="base">
                                        <p:cTn id="17" dur="500" fill="hold"/>
                                        <p:tgtEl>
                                          <p:spTgt spid="2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2" grpId="0" animBg="1"/>
      <p:bldP spid="2173" grpId="1" animBg="1"/>
      <p:bldP spid="2174" grpId="2"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77" name="矩形 2176"/>
          <p:cNvSpPr/>
          <p:nvPr/>
        </p:nvSpPr>
        <p:spPr>
          <a:xfrm>
            <a:off x="304800" y="609600"/>
            <a:ext cx="6096000" cy="519113"/>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u"/>
            </a:pPr>
            <a:r>
              <a:rPr lang="zh-CN" altLang="en-US" sz="2800" b="1">
                <a:solidFill>
                  <a:srgbClr val="080808"/>
                </a:solidFill>
                <a:ea typeface="隶书" pitchFamily="49" charset="-122"/>
              </a:rPr>
              <a:t>百折不挠的进取精神</a:t>
            </a:r>
            <a:r>
              <a:rPr lang="zh-CN" altLang="en-US"/>
              <a:t> </a:t>
            </a:r>
            <a:endParaRPr lang="zh-CN" altLang="en-US"/>
          </a:p>
        </p:txBody>
      </p:sp>
      <p:sp>
        <p:nvSpPr>
          <p:cNvPr id="2178" name="矩形 2177"/>
          <p:cNvSpPr/>
          <p:nvPr/>
        </p:nvSpPr>
        <p:spPr>
          <a:xfrm>
            <a:off x="457200" y="1295400"/>
            <a:ext cx="8153400" cy="822325"/>
          </a:xfrm>
          <a:prstGeom prst="rect">
            <a:avLst/>
          </a:prstGeom>
          <a:noFill/>
          <a:ln w="9525">
            <a:noFill/>
          </a:ln>
        </p:spPr>
        <p:txBody>
          <a:bodyPr>
            <a:spAutoFit/>
          </a:bodyPr>
          <a:p>
            <a:pPr>
              <a:buClr>
                <a:srgbClr val="FF0000"/>
              </a:buClr>
              <a:buSzPct val="120000"/>
              <a:buFont typeface="Wingdings" panose="05000000000000000000" pitchFamily="2" charset="2"/>
              <a:buChar char="Ø"/>
            </a:pPr>
            <a:r>
              <a:rPr lang="en-US" altLang="en-US" sz="2400" b="1">
                <a:solidFill>
                  <a:srgbClr val="080808"/>
                </a:solidFill>
                <a:latin typeface="楷体_GB2312" pitchFamily="49" charset="-122"/>
                <a:ea typeface="楷体_GB2312" pitchFamily="49" charset="-122"/>
              </a:rPr>
              <a:t>湖南人为追求理想而坚韧不拔，战胜困难而百折不挠的霸蛮精神“数千年古风未改”，</a:t>
            </a:r>
            <a:r>
              <a:rPr lang="zh-CN" altLang="en-US" sz="2400" b="1">
                <a:solidFill>
                  <a:srgbClr val="080808"/>
                </a:solidFill>
                <a:latin typeface="楷体_GB2312" pitchFamily="49" charset="-122"/>
                <a:ea typeface="楷体_GB2312" pitchFamily="49" charset="-122"/>
              </a:rPr>
              <a:t>从先秦到近代相沿不变。</a:t>
            </a:r>
            <a:r>
              <a:rPr lang="en-US" altLang="en-US" sz="2400" b="1">
                <a:solidFill>
                  <a:srgbClr val="080808"/>
                </a:solidFill>
                <a:latin typeface="楷体_GB2312" pitchFamily="49" charset="-122"/>
                <a:ea typeface="楷体_GB2312" pitchFamily="49" charset="-122"/>
              </a:rPr>
              <a:t> </a:t>
            </a:r>
            <a:endParaRPr lang="en-US" altLang="en-US" sz="2400" b="1">
              <a:solidFill>
                <a:srgbClr val="080808"/>
              </a:solidFill>
              <a:latin typeface="楷体_GB2312" pitchFamily="49" charset="-122"/>
              <a:ea typeface="楷体_GB2312" pitchFamily="49" charset="-122"/>
            </a:endParaRPr>
          </a:p>
        </p:txBody>
      </p:sp>
      <p:sp>
        <p:nvSpPr>
          <p:cNvPr id="2179" name="矩形 2178"/>
          <p:cNvSpPr/>
          <p:nvPr/>
        </p:nvSpPr>
        <p:spPr>
          <a:xfrm>
            <a:off x="533400" y="2286000"/>
            <a:ext cx="8001000" cy="1004888"/>
          </a:xfrm>
          <a:prstGeom prst="rect">
            <a:avLst/>
          </a:prstGeom>
          <a:noFill/>
          <a:ln w="9525">
            <a:noFill/>
          </a:ln>
        </p:spPr>
        <p:txBody>
          <a:bodyPr>
            <a:spAutoFit/>
          </a:bodyPr>
          <a:p>
            <a:pPr>
              <a:spcBef>
                <a:spcPct val="50000"/>
              </a:spcBef>
              <a:buClr>
                <a:schemeClr val="tx2"/>
              </a:buClr>
              <a:buSzPct val="100000"/>
              <a:buFont typeface="Wingdings" panose="05000000000000000000" pitchFamily="2" charset="2"/>
              <a:buChar char="l"/>
            </a:pPr>
            <a:r>
              <a:rPr lang="zh-CN" altLang="en-US" sz="2400" b="1">
                <a:solidFill>
                  <a:srgbClr val="080808"/>
                </a:solidFill>
                <a:latin typeface="隶书" pitchFamily="49" charset="-122"/>
                <a:ea typeface="隶书" pitchFamily="49" charset="-122"/>
              </a:rPr>
              <a:t>曾国藩：“打落牙齿和血吞”仍“屡败屡战”。 </a:t>
            </a:r>
            <a:endParaRPr lang="zh-CN" altLang="en-US" sz="2400" b="1">
              <a:solidFill>
                <a:srgbClr val="080808"/>
              </a:solidFill>
              <a:latin typeface="隶书" pitchFamily="49" charset="-122"/>
              <a:ea typeface="隶书" pitchFamily="49" charset="-122"/>
            </a:endParaRPr>
          </a:p>
          <a:p>
            <a:pPr>
              <a:spcBef>
                <a:spcPct val="50000"/>
              </a:spcBef>
              <a:buClr>
                <a:schemeClr val="tx2"/>
              </a:buClr>
              <a:buSzPct val="100000"/>
              <a:buFont typeface="Wingdings" panose="05000000000000000000" pitchFamily="2" charset="2"/>
              <a:buChar char="l"/>
            </a:pPr>
            <a:r>
              <a:rPr lang="zh-CN" altLang="en-US" sz="2400" b="1">
                <a:solidFill>
                  <a:srgbClr val="080808"/>
                </a:solidFill>
                <a:latin typeface="隶书" pitchFamily="49" charset="-122"/>
                <a:ea typeface="隶书" pitchFamily="49" charset="-122"/>
              </a:rPr>
              <a:t>左宗棠：抬棺进疆却不让沙俄寸土。 </a:t>
            </a:r>
            <a:endParaRPr lang="zh-CN" altLang="en-US" sz="2400" b="1">
              <a:solidFill>
                <a:srgbClr val="080808"/>
              </a:solidFill>
              <a:latin typeface="隶书" pitchFamily="49" charset="-122"/>
              <a:ea typeface="隶书" pitchFamily="49" charset="-122"/>
            </a:endParaRPr>
          </a:p>
        </p:txBody>
      </p:sp>
      <p:sp>
        <p:nvSpPr>
          <p:cNvPr id="2180" name="矩形 2179"/>
          <p:cNvSpPr/>
          <p:nvPr/>
        </p:nvSpPr>
        <p:spPr>
          <a:xfrm>
            <a:off x="533400" y="3505200"/>
            <a:ext cx="8153400" cy="2647950"/>
          </a:xfrm>
          <a:prstGeom prst="rect">
            <a:avLst/>
          </a:prstGeom>
          <a:noFill/>
          <a:ln w="9525">
            <a:noFill/>
          </a:ln>
        </p:spPr>
        <p:txBody>
          <a:bodyPr>
            <a:spAutoFit/>
          </a:bodyPr>
          <a:p>
            <a:r>
              <a:rPr lang="en-US" altLang="en-US" sz="2400" b="1">
                <a:solidFill>
                  <a:srgbClr val="080808"/>
                </a:solidFill>
                <a:latin typeface="楷体_GB2312" pitchFamily="49" charset="-122"/>
                <a:ea typeface="楷体_GB2312" pitchFamily="49" charset="-122"/>
              </a:rPr>
              <a:t>    “</a:t>
            </a:r>
            <a:r>
              <a:rPr lang="zh-CN" altLang="en-US" sz="2400" b="1">
                <a:solidFill>
                  <a:srgbClr val="080808"/>
                </a:solidFill>
                <a:latin typeface="楷体_GB2312" pitchFamily="49" charset="-122"/>
                <a:ea typeface="楷体_GB2312" pitchFamily="49" charset="-122"/>
              </a:rPr>
              <a:t>湖南人到底精神是什么？……</a:t>
            </a:r>
            <a:r>
              <a:rPr lang="en-US" altLang="en-US" sz="2400" b="1">
                <a:solidFill>
                  <a:srgbClr val="080808"/>
                </a:solidFill>
                <a:latin typeface="楷体_GB2312" pitchFamily="49" charset="-122"/>
                <a:ea typeface="楷体_GB2312" pitchFamily="49" charset="-122"/>
              </a:rPr>
              <a:t>二百年的王船山先生是何等艰苦奋斗的学者！</a:t>
            </a:r>
            <a:r>
              <a:rPr lang="zh-CN" altLang="en-US" sz="2400" b="1">
                <a:solidFill>
                  <a:srgbClr val="080808"/>
                </a:solidFill>
                <a:latin typeface="楷体_GB2312" pitchFamily="49" charset="-122"/>
                <a:ea typeface="楷体_GB2312" pitchFamily="49" charset="-122"/>
              </a:rPr>
              <a:t>几十年前底曾国藩、罗泽南等一班人，是何等扎硬寨、打死战的书生，黄克强历尽艰难，带一旅湖南兵，在汉阳抵挡清军大队人马；蔡松坡带着病体，领子弹不足的两千云南兵和十万袁军打死战，他们是何等坚毅不拔的军人。</a:t>
            </a:r>
            <a:r>
              <a:rPr lang="en-US" altLang="en-US" sz="2400" b="1">
                <a:solidFill>
                  <a:srgbClr val="080808"/>
                </a:solidFill>
                <a:latin typeface="楷体_GB2312" pitchFamily="49" charset="-122"/>
                <a:ea typeface="楷体_GB2312" pitchFamily="49" charset="-122"/>
              </a:rPr>
              <a:t>”</a:t>
            </a:r>
            <a:endParaRPr lang="en-US" altLang="en-US" sz="2400" b="1">
              <a:solidFill>
                <a:srgbClr val="080808"/>
              </a:solidFill>
              <a:latin typeface="楷体_GB2312" pitchFamily="49" charset="-122"/>
              <a:ea typeface="楷体_GB2312" pitchFamily="49" charset="-122"/>
            </a:endParaRPr>
          </a:p>
          <a:p>
            <a:r>
              <a:rPr lang="zh-CN" altLang="en-US" sz="2400" b="1">
                <a:solidFill>
                  <a:srgbClr val="080808"/>
                </a:solidFill>
                <a:latin typeface="楷体_GB2312" pitchFamily="49" charset="-122"/>
                <a:ea typeface="楷体_GB2312" pitchFamily="49" charset="-122"/>
              </a:rPr>
              <a:t>                  </a:t>
            </a:r>
            <a:r>
              <a:rPr lang="en-US" altLang="en-US" sz="2400" b="1">
                <a:solidFill>
                  <a:srgbClr val="080808"/>
                </a:solidFill>
                <a:latin typeface="楷体_GB2312" pitchFamily="49" charset="-122"/>
                <a:ea typeface="楷体_GB2312" pitchFamily="49" charset="-122"/>
              </a:rPr>
              <a:t>   </a:t>
            </a:r>
            <a:r>
              <a:rPr lang="zh-CN" altLang="en-US" sz="2400" b="1">
                <a:solidFill>
                  <a:srgbClr val="080808"/>
                </a:solidFill>
                <a:latin typeface="楷体_GB2312" pitchFamily="49" charset="-122"/>
                <a:ea typeface="楷体_GB2312" pitchFamily="49" charset="-122"/>
              </a:rPr>
              <a:t>——陈独秀</a:t>
            </a:r>
            <a:r>
              <a:rPr lang="en-US" altLang="en-US" sz="2400" b="1">
                <a:solidFill>
                  <a:srgbClr val="080808"/>
                </a:solidFill>
                <a:latin typeface="楷体_GB2312" pitchFamily="49" charset="-122"/>
                <a:ea typeface="楷体_GB2312" pitchFamily="49" charset="-122"/>
              </a:rPr>
              <a:t>《欢迎湖南人底精神》</a:t>
            </a:r>
            <a:endParaRPr lang="en-US" altLang="en-US" sz="2400" b="1">
              <a:solidFill>
                <a:srgbClr val="080808"/>
              </a:solidFill>
              <a:latin typeface="楷体_GB2312" pitchFamily="49" charset="-122"/>
              <a:ea typeface="楷体_GB2312" pitchFamily="49" charset="-122"/>
            </a:endParaRPr>
          </a:p>
        </p:txBody>
      </p:sp>
      <p:sp>
        <p:nvSpPr>
          <p:cNvPr id="2181" name="云形标注 2180"/>
          <p:cNvSpPr/>
          <p:nvPr/>
        </p:nvSpPr>
        <p:spPr>
          <a:xfrm>
            <a:off x="3048000" y="1295400"/>
            <a:ext cx="5334000" cy="3124200"/>
          </a:xfrm>
          <a:prstGeom prst="cloudCallout">
            <a:avLst>
              <a:gd name="adj1" fmla="val -70981"/>
              <a:gd name="adj2" fmla="val 119769"/>
            </a:avLst>
          </a:prstGeom>
          <a:solidFill>
            <a:srgbClr val="FF0000"/>
          </a:solidFill>
          <a:ln w="9525" cap="flat" cmpd="sng">
            <a:solidFill>
              <a:srgbClr val="007A77"/>
            </a:solidFill>
            <a:prstDash val="solid"/>
            <a:headEnd type="none" w="med" len="med"/>
            <a:tailEnd type="none" w="med" len="med"/>
          </a:ln>
        </p:spPr>
        <p:txBody>
          <a:bodyPr/>
          <a:p>
            <a:r>
              <a:rPr lang="zh-CN" altLang="en-US" sz="2400" b="1">
                <a:solidFill>
                  <a:schemeClr val="bg1"/>
                </a:solidFill>
                <a:ea typeface="隶书" pitchFamily="49" charset="-122"/>
              </a:rPr>
              <a:t>孙中山：“革命军中用一个人打一百个人，像这样的战争，是非常的战争，不可以常理论，像这样的不可以常理论的事，是湖南人做出来的。”</a:t>
            </a:r>
            <a:endParaRPr lang="zh-CN" altLang="en-US" sz="2400" b="1">
              <a:solidFill>
                <a:schemeClr val="bg1"/>
              </a:solidFill>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childTnLst>
                                    <p:set>
                                      <p:cBhvr additive="base">
                                        <p:cTn id="6" dur="1" fill="hold">
                                          <p:stCondLst>
                                            <p:cond delay="0"/>
                                          </p:stCondLst>
                                        </p:cTn>
                                        <p:tgtEl>
                                          <p:spTgt spid="2178"/>
                                        </p:tgtEl>
                                        <p:attrNameLst>
                                          <p:attrName>style.visibility</p:attrName>
                                        </p:attrNameLst>
                                      </p:cBhvr>
                                      <p:to>
                                        <p:strVal val="visible"/>
                                      </p:to>
                                    </p:set>
                                    <p:animEffect transition="in" filter="checkerboard(across)">
                                      <p:cBhvr additive="base">
                                        <p:cTn id="7" dur="500" fill="hold"/>
                                        <p:tgtEl>
                                          <p:spTgt spid="217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1" nodeType="clickEffect">
                                  <p:childTnLst>
                                    <p:set>
                                      <p:cBhvr additive="base">
                                        <p:cTn id="11" dur="1" fill="hold">
                                          <p:stCondLst>
                                            <p:cond delay="0"/>
                                          </p:stCondLst>
                                        </p:cTn>
                                        <p:tgtEl>
                                          <p:spTgt spid="2179"/>
                                        </p:tgtEl>
                                        <p:attrNameLst>
                                          <p:attrName>style.visibility</p:attrName>
                                        </p:attrNameLst>
                                      </p:cBhvr>
                                      <p:to>
                                        <p:strVal val="visible"/>
                                      </p:to>
                                    </p:set>
                                    <p:animEffect transition="in" filter="wipe(up)">
                                      <p:cBhvr additive="base">
                                        <p:cTn id="12" dur="500" fill="hold"/>
                                        <p:tgtEl>
                                          <p:spTgt spid="217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1" nodeType="clickEffect">
                                  <p:childTnLst>
                                    <p:set>
                                      <p:cBhvr additive="base">
                                        <p:cTn id="16" dur="1" fill="hold">
                                          <p:stCondLst>
                                            <p:cond delay="0"/>
                                          </p:stCondLst>
                                        </p:cTn>
                                        <p:tgtEl>
                                          <p:spTgt spid="2179"/>
                                        </p:tgtEl>
                                        <p:attrNameLst>
                                          <p:attrName>style.visibility</p:attrName>
                                        </p:attrNameLst>
                                      </p:cBhvr>
                                      <p:to>
                                        <p:strVal val="visible"/>
                                      </p:to>
                                    </p:set>
                                    <p:animEffect transition="in" filter="wipe(up)">
                                      <p:cBhvr additive="base">
                                        <p:cTn id="17" dur="500" fill="hold"/>
                                        <p:tgtEl>
                                          <p:spTgt spid="2179"/>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2" nodeType="clickEffect">
                                  <p:childTnLst>
                                    <p:set>
                                      <p:cBhvr additive="base">
                                        <p:cTn id="21" dur="1" fill="hold">
                                          <p:stCondLst>
                                            <p:cond delay="0"/>
                                          </p:stCondLst>
                                        </p:cTn>
                                        <p:tgtEl>
                                          <p:spTgt spid="2180"/>
                                        </p:tgtEl>
                                        <p:attrNameLst>
                                          <p:attrName>style.visibility</p:attrName>
                                        </p:attrNameLst>
                                      </p:cBhvr>
                                      <p:to>
                                        <p:strVal val="visible"/>
                                      </p:to>
                                    </p:set>
                                    <p:animEffect transition="in" filter="diamond(in)">
                                      <p:cBhvr additive="base">
                                        <p:cTn id="22" dur="500" fill="hold"/>
                                        <p:tgtEl>
                                          <p:spTgt spid="2180"/>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3" nodeType="clickEffect">
                                  <p:childTnLst>
                                    <p:set>
                                      <p:cBhvr additive="base">
                                        <p:cTn id="26" dur="1" fill="hold">
                                          <p:stCondLst>
                                            <p:cond delay="0"/>
                                          </p:stCondLst>
                                        </p:cTn>
                                        <p:tgtEl>
                                          <p:spTgt spid="2181"/>
                                        </p:tgtEl>
                                        <p:attrNameLst>
                                          <p:attrName>style.visibility</p:attrName>
                                        </p:attrNameLst>
                                      </p:cBhvr>
                                      <p:to>
                                        <p:strVal val="visible"/>
                                      </p:to>
                                    </p:set>
                                    <p:animEffect transition="in" filter="wheel(4)">
                                      <p:cBhvr additive="base">
                                        <p:cTn id="27" dur="500" fill="hold"/>
                                        <p:tgtEl>
                                          <p:spTgt spid="2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8" grpId="0" animBg="1"/>
      <p:bldP spid="2179" grpId="1" animBg="1" build="p"/>
      <p:bldP spid="2180" grpId="2" animBg="1"/>
      <p:bldP spid="2181" grpId="3"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84" name="图片 2183"/>
          <p:cNvPicPr>
            <a:picLocks noChangeAspect="1"/>
          </p:cNvPicPr>
          <p:nvPr/>
        </p:nvPicPr>
        <p:blipFill>
          <a:blip r:embed="rId1"/>
          <a:stretch>
            <a:fillRect/>
          </a:stretch>
        </p:blipFill>
        <p:spPr>
          <a:xfrm>
            <a:off x="304800" y="914400"/>
            <a:ext cx="3429000" cy="4711700"/>
          </a:xfrm>
          <a:prstGeom prst="rect">
            <a:avLst/>
          </a:prstGeom>
          <a:noFill/>
          <a:ln w="9525">
            <a:noFill/>
          </a:ln>
        </p:spPr>
      </p:pic>
      <p:sp>
        <p:nvSpPr>
          <p:cNvPr id="2185" name="矩形 2184"/>
          <p:cNvSpPr/>
          <p:nvPr/>
        </p:nvSpPr>
        <p:spPr>
          <a:xfrm>
            <a:off x="3962400" y="990600"/>
            <a:ext cx="4953000" cy="5021263"/>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n"/>
            </a:pPr>
            <a:r>
              <a:rPr lang="en-US" altLang="zh-CN" sz="2400" b="1">
                <a:solidFill>
                  <a:srgbClr val="080808"/>
                </a:solidFill>
                <a:latin typeface="隶书" pitchFamily="49" charset="-122"/>
                <a:ea typeface="隶书" pitchFamily="49" charset="-122"/>
              </a:rPr>
              <a:t>“</a:t>
            </a:r>
            <a:r>
              <a:rPr lang="zh-CN" altLang="en-US" sz="2400" b="1">
                <a:solidFill>
                  <a:srgbClr val="080808"/>
                </a:solidFill>
                <a:latin typeface="隶书" pitchFamily="49" charset="-122"/>
                <a:ea typeface="隶书" pitchFamily="49" charset="-122"/>
              </a:rPr>
              <a:t>这次九届全国人大一次会议对我委以重任，我感到任务艰巨，怕辜负人民对我的期望。但是，不管前面是地雷阵还是万丈深渊，我都将勇往直前，义无反顾，鞠躬尽瘁，死而后已。”</a:t>
            </a:r>
            <a:r>
              <a:rPr lang="en-US" altLang="zh-CN" sz="2400" b="1">
                <a:solidFill>
                  <a:srgbClr val="080808"/>
                </a:solidFill>
                <a:latin typeface="隶书" pitchFamily="49" charset="-122"/>
                <a:ea typeface="隶书" pitchFamily="49" charset="-122"/>
              </a:rPr>
              <a:t> </a:t>
            </a:r>
            <a:endParaRPr lang="en-US" altLang="zh-CN" sz="2400" b="1">
              <a:solidFill>
                <a:srgbClr val="080808"/>
              </a:solidFill>
              <a:latin typeface="隶书" pitchFamily="49" charset="-122"/>
              <a:ea typeface="隶书" pitchFamily="49" charset="-122"/>
            </a:endParaRPr>
          </a:p>
          <a:p>
            <a:pPr>
              <a:spcBef>
                <a:spcPct val="50000"/>
              </a:spcBef>
              <a:buClr>
                <a:srgbClr val="FF0000"/>
              </a:buClr>
              <a:buSzPct val="100000"/>
              <a:buFont typeface="Wingdings" panose="05000000000000000000" pitchFamily="2" charset="2"/>
              <a:buChar char="n"/>
            </a:pPr>
            <a:r>
              <a:rPr lang="en-US" altLang="zh-CN" sz="2400" b="1">
                <a:solidFill>
                  <a:srgbClr val="080808"/>
                </a:solidFill>
                <a:latin typeface="隶书" pitchFamily="49" charset="-122"/>
                <a:ea typeface="隶书" pitchFamily="49" charset="-122"/>
              </a:rPr>
              <a:t>“</a:t>
            </a:r>
            <a:r>
              <a:rPr lang="zh-CN" altLang="en-US" sz="2400" b="1">
                <a:solidFill>
                  <a:srgbClr val="080808"/>
                </a:solidFill>
                <a:latin typeface="隶书" pitchFamily="49" charset="-122"/>
                <a:ea typeface="隶书" pitchFamily="49" charset="-122"/>
              </a:rPr>
              <a:t>反腐败要先打老虎后打狼，对老虎绝不能姑息养奸，准备好一百口棺材，也有我的一口，无非是一个同归于尽，却换来国家的长久稳定发展和老百姓对我们事业的信心。” </a:t>
            </a:r>
            <a:br>
              <a:rPr lang="zh-CN" altLang="en-US" sz="2400" b="1">
                <a:solidFill>
                  <a:srgbClr val="080808"/>
                </a:solidFill>
                <a:latin typeface="隶书" pitchFamily="49" charset="-122"/>
                <a:ea typeface="隶书" pitchFamily="49" charset="-122"/>
              </a:rPr>
            </a:br>
            <a:br>
              <a:rPr lang="zh-CN" altLang="en-US" sz="2400" b="1">
                <a:solidFill>
                  <a:srgbClr val="080808"/>
                </a:solidFill>
                <a:latin typeface="隶书" pitchFamily="49" charset="-122"/>
                <a:ea typeface="隶书" pitchFamily="49" charset="-122"/>
              </a:rPr>
            </a:br>
            <a:endParaRPr lang="zh-CN" altLang="en-US" sz="2400" b="1">
              <a:solidFill>
                <a:srgbClr val="080808"/>
              </a:solidFill>
              <a:latin typeface="隶书" pitchFamily="49" charset="-122"/>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childTnLst>
                                    <p:set>
                                      <p:cBhvr additive="base">
                                        <p:cTn id="6" dur="1" fill="hold">
                                          <p:stCondLst>
                                            <p:cond delay="0"/>
                                          </p:stCondLst>
                                        </p:cTn>
                                        <p:tgtEl>
                                          <p:spTgt spid="2185">
                                            <p:txEl>
                                              <p:charRg st="0" end="83"/>
                                            </p:txEl>
                                          </p:spTgt>
                                        </p:tgtEl>
                                        <p:attrNameLst>
                                          <p:attrName>style.visibility</p:attrName>
                                        </p:attrNameLst>
                                      </p:cBhvr>
                                      <p:to>
                                        <p:strVal val="visible"/>
                                      </p:to>
                                    </p:set>
                                    <p:animEffect transition="in" filter="wipe(up)">
                                      <p:cBhvr additive="base">
                                        <p:cTn id="7" dur="500" fill="hold"/>
                                        <p:tgtEl>
                                          <p:spTgt spid="2185">
                                            <p:txEl>
                                              <p:charRg st="0" end="8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childTnLst>
                                    <p:set>
                                      <p:cBhvr additive="base">
                                        <p:cTn id="11" dur="1" fill="hold">
                                          <p:stCondLst>
                                            <p:cond delay="0"/>
                                          </p:stCondLst>
                                        </p:cTn>
                                        <p:tgtEl>
                                          <p:spTgt spid="2185">
                                            <p:txEl>
                                              <p:charRg st="83" end="163"/>
                                            </p:txEl>
                                          </p:spTgt>
                                        </p:tgtEl>
                                        <p:attrNameLst>
                                          <p:attrName>style.visibility</p:attrName>
                                        </p:attrNameLst>
                                      </p:cBhvr>
                                      <p:to>
                                        <p:strVal val="visible"/>
                                      </p:to>
                                    </p:set>
                                    <p:animEffect transition="in" filter="wipe(up)">
                                      <p:cBhvr additive="base">
                                        <p:cTn id="12" dur="500" fill="hold"/>
                                        <p:tgtEl>
                                          <p:spTgt spid="2185">
                                            <p:txEl>
                                              <p:charRg st="83" end="16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5" grpId="0" animBg="1"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88" name="图片 2187"/>
          <p:cNvPicPr>
            <a:picLocks noChangeAspect="1"/>
          </p:cNvPicPr>
          <p:nvPr/>
        </p:nvPicPr>
        <p:blipFill>
          <a:blip r:embed="rId1"/>
          <a:stretch>
            <a:fillRect/>
          </a:stretch>
        </p:blipFill>
        <p:spPr>
          <a:xfrm>
            <a:off x="381000" y="914400"/>
            <a:ext cx="3200400" cy="4876800"/>
          </a:xfrm>
          <a:prstGeom prst="rect">
            <a:avLst/>
          </a:prstGeom>
          <a:noFill/>
          <a:ln w="9525">
            <a:noFill/>
          </a:ln>
        </p:spPr>
      </p:pic>
      <p:sp>
        <p:nvSpPr>
          <p:cNvPr id="2189" name="矩形 2188"/>
          <p:cNvSpPr/>
          <p:nvPr/>
        </p:nvSpPr>
        <p:spPr>
          <a:xfrm>
            <a:off x="3962400" y="838200"/>
            <a:ext cx="4953000" cy="4002088"/>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u"/>
            </a:pPr>
            <a:r>
              <a:rPr lang="zh-CN" altLang="en-US" sz="2400" b="1">
                <a:solidFill>
                  <a:srgbClr val="080808"/>
                </a:solidFill>
                <a:latin typeface="隶书" pitchFamily="49" charset="-122"/>
                <a:ea typeface="隶书" pitchFamily="49" charset="-122"/>
              </a:rPr>
              <a:t>浙江经济快速发展的“良方”：</a:t>
            </a:r>
            <a:r>
              <a:rPr lang="zh-CN" altLang="en-US" sz="2400" b="1">
                <a:solidFill>
                  <a:srgbClr val="FF0000"/>
                </a:solidFill>
                <a:latin typeface="隶书" pitchFamily="49" charset="-122"/>
                <a:ea typeface="隶书" pitchFamily="49" charset="-122"/>
              </a:rPr>
              <a:t>“两板”精神</a:t>
            </a:r>
            <a:r>
              <a:rPr lang="en-US" altLang="zh-CN" sz="2400" b="1">
                <a:solidFill>
                  <a:srgbClr val="080808"/>
                </a:solidFill>
                <a:latin typeface="隶书" pitchFamily="49" charset="-122"/>
                <a:ea typeface="隶书" pitchFamily="49" charset="-122"/>
              </a:rPr>
              <a:t>——</a:t>
            </a:r>
            <a:r>
              <a:rPr lang="zh-CN" altLang="en-US" sz="2400" b="1">
                <a:solidFill>
                  <a:srgbClr val="080808"/>
                </a:solidFill>
                <a:latin typeface="隶书" pitchFamily="49" charset="-122"/>
                <a:ea typeface="隶书" pitchFamily="49" charset="-122"/>
              </a:rPr>
              <a:t>白天做老板，晚上睡地板。 </a:t>
            </a:r>
            <a:r>
              <a:rPr lang="zh-CN" altLang="en-US" sz="2400" b="1">
                <a:solidFill>
                  <a:srgbClr val="FF0000"/>
                </a:solidFill>
                <a:latin typeface="隶书" pitchFamily="49" charset="-122"/>
                <a:ea typeface="隶书" pitchFamily="49" charset="-122"/>
              </a:rPr>
              <a:t>“四千”精神</a:t>
            </a:r>
            <a:r>
              <a:rPr lang="en-US" altLang="zh-CN" sz="2400" b="1">
                <a:solidFill>
                  <a:srgbClr val="080808"/>
                </a:solidFill>
                <a:latin typeface="隶书" pitchFamily="49" charset="-122"/>
                <a:ea typeface="隶书" pitchFamily="49" charset="-122"/>
              </a:rPr>
              <a:t>——</a:t>
            </a:r>
            <a:r>
              <a:rPr lang="zh-CN" altLang="en-US" sz="2400" b="1">
                <a:solidFill>
                  <a:srgbClr val="080808"/>
                </a:solidFill>
                <a:latin typeface="隶书" pitchFamily="49" charset="-122"/>
                <a:ea typeface="隶书" pitchFamily="49" charset="-122"/>
              </a:rPr>
              <a:t>浙江人走遍千山万水，道遍千言万语，想尽千方百计，尝遍千辛万苦，从不怨天尤人。</a:t>
            </a:r>
            <a:endParaRPr lang="zh-CN" altLang="en-US" sz="2400" b="1">
              <a:solidFill>
                <a:srgbClr val="080808"/>
              </a:solidFill>
              <a:latin typeface="隶书" pitchFamily="49" charset="-122"/>
              <a:ea typeface="隶书" pitchFamily="49" charset="-122"/>
            </a:endParaRPr>
          </a:p>
          <a:p>
            <a:pPr>
              <a:lnSpc>
                <a:spcPct val="105000"/>
              </a:lnSpc>
              <a:spcBef>
                <a:spcPct val="50000"/>
              </a:spcBef>
              <a:buClr>
                <a:srgbClr val="FF0000"/>
              </a:buClr>
              <a:buSzPct val="100000"/>
              <a:buFont typeface="Wingdings" panose="05000000000000000000" pitchFamily="2" charset="2"/>
              <a:buChar char="u"/>
            </a:pPr>
            <a:r>
              <a:rPr lang="zh-CN" altLang="en-US" sz="2400" b="1">
                <a:solidFill>
                  <a:srgbClr val="080808"/>
                </a:solidFill>
                <a:latin typeface="隶书" pitchFamily="49" charset="-122"/>
                <a:ea typeface="隶书" pitchFamily="49" charset="-122"/>
              </a:rPr>
              <a:t>长沙经济社会发展需要发扬湖南人“霸蛮”精神，发扬百折不挠的顽强风格，始终坚持积极进取的奋斗作风。</a:t>
            </a:r>
            <a:endParaRPr lang="zh-CN" altLang="en-US" sz="2400" b="1">
              <a:solidFill>
                <a:srgbClr val="080808"/>
              </a:solidFill>
              <a:latin typeface="隶书" pitchFamily="49" charset="-122"/>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childTnLst>
                                    <p:set>
                                      <p:cBhvr additive="base">
                                        <p:cTn id="6" dur="1" fill="hold">
                                          <p:stCondLst>
                                            <p:cond delay="0"/>
                                          </p:stCondLst>
                                        </p:cTn>
                                        <p:tgtEl>
                                          <p:spTgt spid="2189">
                                            <p:txEl>
                                              <p:charRg st="0" end="82"/>
                                            </p:txEl>
                                          </p:spTgt>
                                        </p:tgtEl>
                                        <p:attrNameLst>
                                          <p:attrName>style.visibility</p:attrName>
                                        </p:attrNameLst>
                                      </p:cBhvr>
                                      <p:to>
                                        <p:strVal val="visible"/>
                                      </p:to>
                                    </p:set>
                                    <p:animEffect transition="in" filter="wipe(up)">
                                      <p:cBhvr additive="base">
                                        <p:cTn id="7" dur="500" fill="hold"/>
                                        <p:tgtEl>
                                          <p:spTgt spid="2189">
                                            <p:txEl>
                                              <p:charRg st="0" end="8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childTnLst>
                                    <p:set>
                                      <p:cBhvr additive="base">
                                        <p:cTn id="11" dur="1" fill="hold">
                                          <p:stCondLst>
                                            <p:cond delay="0"/>
                                          </p:stCondLst>
                                        </p:cTn>
                                        <p:tgtEl>
                                          <p:spTgt spid="2189">
                                            <p:txEl>
                                              <p:charRg st="82" end="131"/>
                                            </p:txEl>
                                          </p:spTgt>
                                        </p:tgtEl>
                                        <p:attrNameLst>
                                          <p:attrName>style.visibility</p:attrName>
                                        </p:attrNameLst>
                                      </p:cBhvr>
                                      <p:to>
                                        <p:strVal val="visible"/>
                                      </p:to>
                                    </p:set>
                                    <p:animEffect transition="in" filter="wipe(up)">
                                      <p:cBhvr additive="base">
                                        <p:cTn id="12" dur="500" fill="hold"/>
                                        <p:tgtEl>
                                          <p:spTgt spid="2189">
                                            <p:txEl>
                                              <p:charRg st="82" end="13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9" grpId="0" animBg="1"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92" name="矩形 2191"/>
          <p:cNvSpPr/>
          <p:nvPr/>
        </p:nvSpPr>
        <p:spPr>
          <a:xfrm>
            <a:off x="381000" y="685800"/>
            <a:ext cx="6553200" cy="519113"/>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u"/>
            </a:pPr>
            <a:r>
              <a:rPr lang="zh-CN" altLang="en-US" sz="2800" b="1">
                <a:solidFill>
                  <a:srgbClr val="080808"/>
                </a:solidFill>
                <a:latin typeface="隶书" pitchFamily="49" charset="-122"/>
                <a:ea typeface="隶书" pitchFamily="49" charset="-122"/>
              </a:rPr>
              <a:t>敢为人先的创新精神 </a:t>
            </a:r>
            <a:endParaRPr lang="zh-CN" altLang="en-US" sz="2800" b="1">
              <a:solidFill>
                <a:srgbClr val="080808"/>
              </a:solidFill>
              <a:latin typeface="隶书" pitchFamily="49" charset="-122"/>
              <a:ea typeface="隶书" pitchFamily="49" charset="-122"/>
            </a:endParaRPr>
          </a:p>
        </p:txBody>
      </p:sp>
      <p:sp>
        <p:nvSpPr>
          <p:cNvPr id="2193" name="矩形 2192"/>
          <p:cNvSpPr/>
          <p:nvPr/>
        </p:nvSpPr>
        <p:spPr>
          <a:xfrm>
            <a:off x="533400" y="1371600"/>
            <a:ext cx="8153400" cy="822325"/>
          </a:xfrm>
          <a:prstGeom prst="rect">
            <a:avLst/>
          </a:prstGeom>
          <a:noFill/>
          <a:ln w="9525">
            <a:noFill/>
          </a:ln>
        </p:spPr>
        <p:txBody>
          <a:bodyPr>
            <a:spAutoFit/>
          </a:bodyPr>
          <a:p>
            <a:pPr>
              <a:buClr>
                <a:srgbClr val="FF0000"/>
              </a:buClr>
              <a:buSzPct val="120000"/>
              <a:buFont typeface="Wingdings" panose="05000000000000000000" pitchFamily="2" charset="2"/>
              <a:buChar char="Ø"/>
            </a:pPr>
            <a:r>
              <a:rPr lang="zh-CN" altLang="en-US" sz="2400" b="1">
                <a:solidFill>
                  <a:srgbClr val="080808"/>
                </a:solidFill>
                <a:latin typeface="楷体_GB2312" pitchFamily="49" charset="-122"/>
                <a:ea typeface="楷体_GB2312" pitchFamily="49" charset="-122"/>
              </a:rPr>
              <a:t>近代以来，湖湘文化中涌动一种通变求新、与时俱进的创新精神。</a:t>
            </a:r>
            <a:endParaRPr lang="zh-CN" altLang="en-US" sz="2400" b="1">
              <a:solidFill>
                <a:srgbClr val="080808"/>
              </a:solidFill>
              <a:latin typeface="楷体_GB2312" pitchFamily="49" charset="-122"/>
              <a:ea typeface="楷体_GB2312" pitchFamily="49" charset="-122"/>
            </a:endParaRPr>
          </a:p>
        </p:txBody>
      </p:sp>
      <p:sp>
        <p:nvSpPr>
          <p:cNvPr id="2194" name="矩形 2193"/>
          <p:cNvSpPr/>
          <p:nvPr/>
        </p:nvSpPr>
        <p:spPr>
          <a:xfrm>
            <a:off x="609600" y="2438400"/>
            <a:ext cx="7924800" cy="2903538"/>
          </a:xfrm>
          <a:prstGeom prst="rect">
            <a:avLst/>
          </a:prstGeom>
          <a:noFill/>
          <a:ln w="9525">
            <a:noFill/>
          </a:ln>
        </p:spPr>
        <p:txBody>
          <a:bodyPr>
            <a:spAutoFit/>
          </a:bodyPr>
          <a:p>
            <a:pPr>
              <a:spcBef>
                <a:spcPct val="20000"/>
              </a:spcBef>
              <a:buClr>
                <a:schemeClr val="tx2"/>
              </a:buClr>
              <a:buSzPct val="110000"/>
              <a:buFont typeface="Wingdings" panose="05000000000000000000" pitchFamily="2" charset="2"/>
              <a:buChar char="l"/>
            </a:pPr>
            <a:r>
              <a:rPr lang="zh-CN" altLang="en-US" sz="2400" b="1">
                <a:ea typeface="隶书" pitchFamily="49" charset="-122"/>
              </a:rPr>
              <a:t>睁眼看世界的第一人</a:t>
            </a:r>
            <a:r>
              <a:rPr lang="en-US" altLang="zh-CN" sz="2400" b="1">
                <a:ea typeface="隶书" pitchFamily="49" charset="-122"/>
              </a:rPr>
              <a:t>——</a:t>
            </a:r>
            <a:r>
              <a:rPr lang="zh-CN" altLang="en-US" sz="2400" b="1">
                <a:ea typeface="隶书" pitchFamily="49" charset="-122"/>
              </a:rPr>
              <a:t>魏源：“三代以上，天皆不同今日之天，地皆不同今日之地，人皆不同今日之人，物皆不同今日之物，故气化无一息不变者也。”“师夷之长技以制夷</a:t>
            </a:r>
            <a:r>
              <a:rPr lang="zh-CN" altLang="en-US" sz="2400">
                <a:ea typeface="隶书" pitchFamily="49" charset="-122"/>
              </a:rPr>
              <a:t>。”</a:t>
            </a:r>
            <a:endParaRPr lang="zh-CN" altLang="en-US" sz="2400">
              <a:ea typeface="隶书" pitchFamily="49" charset="-122"/>
            </a:endParaRPr>
          </a:p>
          <a:p>
            <a:pPr>
              <a:spcBef>
                <a:spcPct val="20000"/>
              </a:spcBef>
              <a:buClr>
                <a:schemeClr val="tx2"/>
              </a:buClr>
              <a:buSzPct val="110000"/>
              <a:buFont typeface="Wingdings" panose="05000000000000000000" pitchFamily="2" charset="2"/>
              <a:buChar char="l"/>
            </a:pPr>
            <a:r>
              <a:rPr lang="zh-CN" altLang="en-US" sz="2400" b="1">
                <a:ea typeface="隶书" pitchFamily="49" charset="-122"/>
              </a:rPr>
              <a:t>提出来学习西方政治制度的第一人</a:t>
            </a:r>
            <a:r>
              <a:rPr lang="en-US" altLang="zh-CN" sz="2400" b="1">
                <a:ea typeface="隶书" pitchFamily="49" charset="-122"/>
              </a:rPr>
              <a:t>——</a:t>
            </a:r>
            <a:r>
              <a:rPr lang="zh-CN" altLang="en-US" sz="2400" b="1">
                <a:ea typeface="隶书" pitchFamily="49" charset="-122"/>
              </a:rPr>
              <a:t>郭篙焘：“ 西洋所以享国长久， 君民兼主国政故也。”</a:t>
            </a:r>
            <a:endParaRPr lang="zh-CN" altLang="en-US" sz="2400" b="1">
              <a:ea typeface="隶书" pitchFamily="49" charset="-122"/>
            </a:endParaRPr>
          </a:p>
          <a:p>
            <a:pPr>
              <a:spcBef>
                <a:spcPct val="50000"/>
              </a:spcBef>
              <a:buSzPct val="100000"/>
            </a:pPr>
            <a:endParaRPr lang="zh-CN" altLang="en-US" sz="2400" b="1">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childTnLst>
                                    <p:set>
                                      <p:cBhvr additive="base">
                                        <p:cTn id="6" dur="1" fill="hold">
                                          <p:stCondLst>
                                            <p:cond delay="0"/>
                                          </p:stCondLst>
                                        </p:cTn>
                                        <p:tgtEl>
                                          <p:spTgt spid="2193"/>
                                        </p:tgtEl>
                                        <p:attrNameLst>
                                          <p:attrName>style.visibility</p:attrName>
                                        </p:attrNameLst>
                                      </p:cBhvr>
                                      <p:to>
                                        <p:strVal val="visible"/>
                                      </p:to>
                                    </p:set>
                                    <p:anim calcmode="lin" valueType="num">
                                      <p:cBhvr additive="base">
                                        <p:cTn id="7" dur="500" fill="hold"/>
                                        <p:tgtEl>
                                          <p:spTgt spid="2193"/>
                                        </p:tgtEl>
                                        <p:attrNameLst>
                                          <p:attrName>ppt_w</p:attrName>
                                        </p:attrNameLst>
                                      </p:cBhvr>
                                      <p:tavLst>
                                        <p:tav tm="0">
                                          <p:val>
                                            <p:strVal val="#ppt_w*0.70"/>
                                          </p:val>
                                        </p:tav>
                                        <p:tav tm="100000">
                                          <p:val>
                                            <p:strVal val="#ppt_w"/>
                                          </p:val>
                                        </p:tav>
                                      </p:tavLst>
                                    </p:anim>
                                    <p:anim calcmode="lin" valueType="num">
                                      <p:cBhvr additive="base">
                                        <p:cTn id="8" dur="500" fill="hold"/>
                                        <p:tgtEl>
                                          <p:spTgt spid="2193"/>
                                        </p:tgtEl>
                                        <p:attrNameLst>
                                          <p:attrName>ppt_h</p:attrName>
                                        </p:attrNameLst>
                                      </p:cBhvr>
                                      <p:tavLst>
                                        <p:tav tm="0">
                                          <p:val>
                                            <p:strVal val="#ppt_h"/>
                                          </p:val>
                                        </p:tav>
                                        <p:tav tm="100000">
                                          <p:val>
                                            <p:strVal val="#ppt_h"/>
                                          </p:val>
                                        </p:tav>
                                      </p:tavLst>
                                    </p:anim>
                                    <p:animEffect transition="in" filter="fade">
                                      <p:cBhvr additive="base">
                                        <p:cTn id="9" dur="500" fill="hold"/>
                                        <p:tgtEl>
                                          <p:spTgt spid="219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1" nodeType="clickEffect">
                                  <p:childTnLst>
                                    <p:set>
                                      <p:cBhvr additive="base">
                                        <p:cTn id="13" dur="1" fill="hold">
                                          <p:stCondLst>
                                            <p:cond delay="0"/>
                                          </p:stCondLst>
                                        </p:cTn>
                                        <p:tgtEl>
                                          <p:spTgt spid="2194"/>
                                        </p:tgtEl>
                                        <p:attrNameLst>
                                          <p:attrName>style.visibility</p:attrName>
                                        </p:attrNameLst>
                                      </p:cBhvr>
                                      <p:to>
                                        <p:strVal val="visible"/>
                                      </p:to>
                                    </p:set>
                                    <p:animEffect transition="in" filter="wipe(up)">
                                      <p:cBhvr additive="base">
                                        <p:cTn id="14" dur="500" fill="hold"/>
                                        <p:tgtEl>
                                          <p:spTgt spid="219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1" nodeType="clickEffect">
                                  <p:childTnLst>
                                    <p:set>
                                      <p:cBhvr additive="base">
                                        <p:cTn id="18" dur="1" fill="hold">
                                          <p:stCondLst>
                                            <p:cond delay="0"/>
                                          </p:stCondLst>
                                        </p:cTn>
                                        <p:tgtEl>
                                          <p:spTgt spid="2194"/>
                                        </p:tgtEl>
                                        <p:attrNameLst>
                                          <p:attrName>style.visibility</p:attrName>
                                        </p:attrNameLst>
                                      </p:cBhvr>
                                      <p:to>
                                        <p:strVal val="visible"/>
                                      </p:to>
                                    </p:set>
                                    <p:animEffect transition="in" filter="wipe(up)">
                                      <p:cBhvr additive="base">
                                        <p:cTn id="19" dur="500" fill="hold"/>
                                        <p:tgtEl>
                                          <p:spTgt spid="2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3" grpId="0" animBg="1"/>
      <p:bldP spid="2194" grpId="1" animBg="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97" name="矩形 2196"/>
          <p:cNvSpPr/>
          <p:nvPr/>
        </p:nvSpPr>
        <p:spPr>
          <a:xfrm>
            <a:off x="-149225" y="609600"/>
            <a:ext cx="8836025" cy="366713"/>
          </a:xfrm>
          <a:prstGeom prst="rect">
            <a:avLst/>
          </a:prstGeom>
          <a:noFill/>
          <a:ln w="9525">
            <a:noFill/>
          </a:ln>
        </p:spPr>
        <p:txBody>
          <a:bodyPr>
            <a:spAutoFit/>
          </a:bodyPr>
          <a:p>
            <a:pPr>
              <a:spcBef>
                <a:spcPct val="50000"/>
              </a:spcBef>
            </a:pPr>
          </a:p>
        </p:txBody>
      </p:sp>
      <p:sp>
        <p:nvSpPr>
          <p:cNvPr id="2198" name="矩形 2197"/>
          <p:cNvSpPr/>
          <p:nvPr/>
        </p:nvSpPr>
        <p:spPr>
          <a:xfrm>
            <a:off x="685800" y="1143000"/>
            <a:ext cx="7772400" cy="3429000"/>
          </a:xfrm>
          <a:prstGeom prst="rect">
            <a:avLst/>
          </a:prstGeom>
          <a:noFill/>
          <a:ln w="9525">
            <a:noFill/>
          </a:ln>
        </p:spPr>
        <p:txBody>
          <a:bodyPr wrap="square">
            <a:spAutoFit/>
          </a:bodyPr>
          <a:p>
            <a:pPr>
              <a:spcBef>
                <a:spcPct val="50000"/>
              </a:spcBef>
              <a:buClr>
                <a:schemeClr val="tx2"/>
              </a:buClr>
              <a:buSzPct val="100000"/>
              <a:buFont typeface="Wingdings" panose="05000000000000000000" pitchFamily="2" charset="2"/>
              <a:buChar char="l"/>
            </a:pPr>
            <a:r>
              <a:rPr lang="zh-CN" altLang="en-US" sz="2400" b="1">
                <a:solidFill>
                  <a:srgbClr val="080808"/>
                </a:solidFill>
                <a:ea typeface="隶书" pitchFamily="49" charset="-122"/>
              </a:rPr>
              <a:t>提出来官派留学的第一人</a:t>
            </a:r>
            <a:r>
              <a:rPr lang="en-US" altLang="zh-CN" sz="2400" b="1">
                <a:solidFill>
                  <a:srgbClr val="080808"/>
                </a:solidFill>
                <a:ea typeface="隶书" pitchFamily="49" charset="-122"/>
              </a:rPr>
              <a:t>——</a:t>
            </a:r>
            <a:r>
              <a:rPr lang="zh-CN" altLang="en-US" sz="2400" b="1">
                <a:solidFill>
                  <a:srgbClr val="080808"/>
                </a:solidFill>
                <a:ea typeface="隶书" pitchFamily="49" charset="-122"/>
              </a:rPr>
              <a:t>曾国藩：“拟选聪颖幼童，送赴泰西各国书院，学习军政、船政、步算、制造诸书，约计十余年，业成而归，使西人擅长之技，中国皆能请习，然后可以渐图自强。” </a:t>
            </a:r>
            <a:endParaRPr lang="zh-CN" altLang="en-US" sz="2400" b="1">
              <a:solidFill>
                <a:srgbClr val="080808"/>
              </a:solidFill>
              <a:ea typeface="隶书" pitchFamily="49" charset="-122"/>
            </a:endParaRPr>
          </a:p>
          <a:p>
            <a:pPr>
              <a:spcBef>
                <a:spcPct val="50000"/>
              </a:spcBef>
              <a:buClr>
                <a:schemeClr val="tx2"/>
              </a:buClr>
              <a:buSzPct val="100000"/>
              <a:buFont typeface="Wingdings" panose="05000000000000000000" pitchFamily="2" charset="2"/>
              <a:buChar char="l"/>
            </a:pPr>
            <a:r>
              <a:rPr lang="zh-CN" altLang="en-US" sz="2400" b="1">
                <a:solidFill>
                  <a:srgbClr val="080808"/>
                </a:solidFill>
                <a:ea typeface="隶书" pitchFamily="49" charset="-122"/>
              </a:rPr>
              <a:t>缔造新中国的第一人</a:t>
            </a:r>
            <a:r>
              <a:rPr lang="en-US" altLang="zh-CN" sz="2400" b="1">
                <a:solidFill>
                  <a:srgbClr val="080808"/>
                </a:solidFill>
                <a:ea typeface="隶书" pitchFamily="49" charset="-122"/>
              </a:rPr>
              <a:t>——</a:t>
            </a:r>
            <a:r>
              <a:rPr lang="zh-CN" altLang="en-US" sz="2400" b="1">
                <a:solidFill>
                  <a:srgbClr val="080808"/>
                </a:solidFill>
                <a:ea typeface="隶书" pitchFamily="49" charset="-122"/>
              </a:rPr>
              <a:t>毛泽东：开创了农村包围城市，武装夺取政权的革命道路。</a:t>
            </a:r>
            <a:endParaRPr lang="zh-CN" altLang="en-US" sz="2400" b="1">
              <a:solidFill>
                <a:srgbClr val="080808"/>
              </a:solidFill>
              <a:ea typeface="隶书" pitchFamily="49" charset="-122"/>
            </a:endParaRPr>
          </a:p>
          <a:p>
            <a:pPr>
              <a:spcBef>
                <a:spcPct val="50000"/>
              </a:spcBef>
              <a:buClr>
                <a:schemeClr val="tx2"/>
              </a:buClr>
              <a:buSzPct val="100000"/>
              <a:buFont typeface="Wingdings" panose="05000000000000000000" pitchFamily="2" charset="2"/>
              <a:buChar char="l"/>
            </a:pPr>
            <a:r>
              <a:rPr lang="zh-CN" altLang="en-US" sz="2400" b="1">
                <a:solidFill>
                  <a:srgbClr val="080808"/>
                </a:solidFill>
                <a:ea typeface="隶书" pitchFamily="49" charset="-122"/>
              </a:rPr>
              <a:t>“电视湘军”的崛起得益于湖湘文化敢为人先的创新精神。</a:t>
            </a:r>
            <a:endParaRPr lang="zh-CN" altLang="en-US" sz="2400" b="1">
              <a:solidFill>
                <a:srgbClr val="080808"/>
              </a:solidFill>
              <a:ea typeface="隶书" pitchFamily="49" charset="-122"/>
            </a:endParaRPr>
          </a:p>
          <a:p>
            <a:pPr>
              <a:spcBef>
                <a:spcPct val="50000"/>
              </a:spcBef>
              <a:buClr>
                <a:schemeClr val="tx2"/>
              </a:buClr>
              <a:buSzPct val="100000"/>
              <a:buFont typeface="Wingdings" panose="05000000000000000000" pitchFamily="2" charset="2"/>
            </a:pPr>
            <a:endParaRPr lang="zh-CN" altLang="en-US"/>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childTnLst>
                                    <p:set>
                                      <p:cBhvr additive="base">
                                        <p:cTn id="6" dur="1" fill="hold">
                                          <p:stCondLst>
                                            <p:cond delay="0"/>
                                          </p:stCondLst>
                                        </p:cTn>
                                        <p:tgtEl>
                                          <p:spTgt spid="2198">
                                            <p:txEl>
                                              <p:charRg st="0" end="88"/>
                                            </p:txEl>
                                          </p:spTgt>
                                        </p:tgtEl>
                                        <p:attrNameLst>
                                          <p:attrName>style.visibility</p:attrName>
                                        </p:attrNameLst>
                                      </p:cBhvr>
                                      <p:to>
                                        <p:strVal val="visible"/>
                                      </p:to>
                                    </p:set>
                                    <p:animEffect transition="in" filter="wipe(up)">
                                      <p:cBhvr additive="base">
                                        <p:cTn id="7" dur="500" fill="hold"/>
                                        <p:tgtEl>
                                          <p:spTgt spid="2198">
                                            <p:txEl>
                                              <p:charRg st="0" end="88"/>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childTnLst>
                                    <p:set>
                                      <p:cBhvr additive="base">
                                        <p:cTn id="11" dur="1" fill="hold">
                                          <p:stCondLst>
                                            <p:cond delay="0"/>
                                          </p:stCondLst>
                                        </p:cTn>
                                        <p:tgtEl>
                                          <p:spTgt spid="2198">
                                            <p:txEl>
                                              <p:charRg st="88" end="126"/>
                                            </p:txEl>
                                          </p:spTgt>
                                        </p:tgtEl>
                                        <p:attrNameLst>
                                          <p:attrName>style.visibility</p:attrName>
                                        </p:attrNameLst>
                                      </p:cBhvr>
                                      <p:to>
                                        <p:strVal val="visible"/>
                                      </p:to>
                                    </p:set>
                                    <p:animEffect transition="in" filter="wipe(up)">
                                      <p:cBhvr additive="base">
                                        <p:cTn id="12" dur="500" fill="hold"/>
                                        <p:tgtEl>
                                          <p:spTgt spid="2198">
                                            <p:txEl>
                                              <p:charRg st="88" end="12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childTnLst>
                                    <p:set>
                                      <p:cBhvr additive="base">
                                        <p:cTn id="16" dur="1" fill="hold">
                                          <p:stCondLst>
                                            <p:cond delay="0"/>
                                          </p:stCondLst>
                                        </p:cTn>
                                        <p:tgtEl>
                                          <p:spTgt spid="2198">
                                            <p:txEl>
                                              <p:charRg st="126" end="153"/>
                                            </p:txEl>
                                          </p:spTgt>
                                        </p:tgtEl>
                                        <p:attrNameLst>
                                          <p:attrName>style.visibility</p:attrName>
                                        </p:attrNameLst>
                                      </p:cBhvr>
                                      <p:to>
                                        <p:strVal val="visible"/>
                                      </p:to>
                                    </p:set>
                                    <p:animEffect transition="in" filter="wipe(up)">
                                      <p:cBhvr additive="base">
                                        <p:cTn id="17" dur="500" fill="hold"/>
                                        <p:tgtEl>
                                          <p:spTgt spid="2198">
                                            <p:txEl>
                                              <p:charRg st="126" end="15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8" grpId="0" animBg="1"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01" name="图片 2200"/>
          <p:cNvPicPr>
            <a:picLocks noChangeAspect="1"/>
          </p:cNvPicPr>
          <p:nvPr/>
        </p:nvPicPr>
        <p:blipFill>
          <a:blip r:embed="rId1"/>
          <a:stretch>
            <a:fillRect/>
          </a:stretch>
        </p:blipFill>
        <p:spPr>
          <a:xfrm>
            <a:off x="228600" y="838200"/>
            <a:ext cx="3402013" cy="4876800"/>
          </a:xfrm>
          <a:prstGeom prst="rect">
            <a:avLst/>
          </a:prstGeom>
          <a:noFill/>
          <a:ln w="9525">
            <a:noFill/>
          </a:ln>
        </p:spPr>
      </p:pic>
      <p:sp>
        <p:nvSpPr>
          <p:cNvPr id="2202" name="矩形 2201"/>
          <p:cNvSpPr/>
          <p:nvPr/>
        </p:nvSpPr>
        <p:spPr>
          <a:xfrm>
            <a:off x="4114800" y="1447800"/>
            <a:ext cx="4114800" cy="3195638"/>
          </a:xfrm>
          <a:prstGeom prst="rect">
            <a:avLst/>
          </a:prstGeom>
          <a:noFill/>
          <a:ln w="9525">
            <a:noFill/>
          </a:ln>
        </p:spPr>
        <p:txBody>
          <a:bodyPr>
            <a:spAutoFit/>
          </a:bodyPr>
          <a:p>
            <a:pPr>
              <a:spcBef>
                <a:spcPct val="50000"/>
              </a:spcBef>
              <a:buClr>
                <a:srgbClr val="FF0000"/>
              </a:buClr>
              <a:buSzPct val="110000"/>
              <a:buFont typeface="Wingdings" panose="05000000000000000000" pitchFamily="2" charset="2"/>
              <a:buChar char="Ø"/>
            </a:pPr>
            <a:r>
              <a:rPr lang="en-US" altLang="zh-CN" sz="2400" b="1">
                <a:solidFill>
                  <a:srgbClr val="080808"/>
                </a:solidFill>
                <a:latin typeface="楷体_GB2312" pitchFamily="49" charset="-122"/>
                <a:ea typeface="楷体_GB2312" pitchFamily="49" charset="-122"/>
              </a:rPr>
              <a:t>“</a:t>
            </a:r>
            <a:r>
              <a:rPr lang="zh-CN" altLang="en-US" sz="2400" b="1">
                <a:solidFill>
                  <a:srgbClr val="080808"/>
                </a:solidFill>
                <a:latin typeface="楷体_GB2312" pitchFamily="49" charset="-122"/>
                <a:ea typeface="楷体_GB2312" pitchFamily="49" charset="-122"/>
              </a:rPr>
              <a:t>创新是一个民族进步的灵魂，是国家兴旺发达的不竭动力”。</a:t>
            </a:r>
            <a:endParaRPr lang="zh-CN" altLang="en-US" sz="2400" b="1">
              <a:solidFill>
                <a:srgbClr val="080808"/>
              </a:solidFill>
              <a:latin typeface="楷体_GB2312" pitchFamily="49" charset="-122"/>
              <a:ea typeface="楷体_GB2312" pitchFamily="49" charset="-122"/>
            </a:endParaRPr>
          </a:p>
          <a:p>
            <a:pPr>
              <a:spcBef>
                <a:spcPct val="50000"/>
              </a:spcBef>
              <a:buClr>
                <a:srgbClr val="FF0000"/>
              </a:buClr>
              <a:buSzPct val="110000"/>
              <a:buFont typeface="Wingdings" panose="05000000000000000000" pitchFamily="2" charset="2"/>
              <a:buChar char="Ø"/>
            </a:pPr>
            <a:r>
              <a:rPr lang="zh-CN" altLang="en-US" sz="2400" b="1">
                <a:solidFill>
                  <a:srgbClr val="080808"/>
                </a:solidFill>
                <a:latin typeface="楷体_GB2312" pitchFamily="49" charset="-122"/>
                <a:ea typeface="楷体_GB2312" pitchFamily="49" charset="-122"/>
              </a:rPr>
              <a:t>“两型社会”建设中的试验改革， 需要我们敢为人先，用好先行先试权，在发展的过程中，积累摸索，为全国的发展提供示范和经验。 </a:t>
            </a:r>
            <a:endParaRPr lang="zh-CN" altLang="en-US" sz="2400" b="1">
              <a:solidFill>
                <a:srgbClr val="080808"/>
              </a:solidFill>
              <a:latin typeface="楷体_GB2312" pitchFamily="49" charset="-122"/>
              <a:ea typeface="楷体_GB2312"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childTnLst>
                                    <p:set>
                                      <p:cBhvr additive="base">
                                        <p:cTn id="6" dur="1" fill="hold">
                                          <p:stCondLst>
                                            <p:cond delay="0"/>
                                          </p:stCondLst>
                                        </p:cTn>
                                        <p:tgtEl>
                                          <p:spTgt spid="2202">
                                            <p:txEl>
                                              <p:charRg st="0" end="29"/>
                                            </p:txEl>
                                          </p:spTgt>
                                        </p:tgtEl>
                                        <p:attrNameLst>
                                          <p:attrName>style.visibility</p:attrName>
                                        </p:attrNameLst>
                                      </p:cBhvr>
                                      <p:to>
                                        <p:strVal val="visible"/>
                                      </p:to>
                                    </p:set>
                                    <p:animEffect transition="in" filter="wipe(up)">
                                      <p:cBhvr additive="base">
                                        <p:cTn id="7" dur="500" fill="hold"/>
                                        <p:tgtEl>
                                          <p:spTgt spid="2202">
                                            <p:txEl>
                                              <p:charRg st="0" end="2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childTnLst>
                                    <p:set>
                                      <p:cBhvr additive="base">
                                        <p:cTn id="11" dur="1" fill="hold">
                                          <p:stCondLst>
                                            <p:cond delay="0"/>
                                          </p:stCondLst>
                                        </p:cTn>
                                        <p:tgtEl>
                                          <p:spTgt spid="2202">
                                            <p:txEl>
                                              <p:charRg st="29" end="91"/>
                                            </p:txEl>
                                          </p:spTgt>
                                        </p:tgtEl>
                                        <p:attrNameLst>
                                          <p:attrName>style.visibility</p:attrName>
                                        </p:attrNameLst>
                                      </p:cBhvr>
                                      <p:to>
                                        <p:strVal val="visible"/>
                                      </p:to>
                                    </p:set>
                                    <p:animEffect transition="in" filter="wipe(up)">
                                      <p:cBhvr additive="base">
                                        <p:cTn id="12" dur="500" fill="hold"/>
                                        <p:tgtEl>
                                          <p:spTgt spid="2202">
                                            <p:txEl>
                                              <p:charRg st="29" end="9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2" grpId="0" animBg="1"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05" name="矩形 2204"/>
          <p:cNvSpPr/>
          <p:nvPr/>
        </p:nvSpPr>
        <p:spPr>
          <a:xfrm>
            <a:off x="457200" y="533400"/>
            <a:ext cx="5791200" cy="519113"/>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u"/>
            </a:pPr>
            <a:r>
              <a:rPr lang="zh-CN" altLang="en-US" sz="2800" b="1">
                <a:solidFill>
                  <a:srgbClr val="080808"/>
                </a:solidFill>
                <a:ea typeface="隶书" pitchFamily="49" charset="-122"/>
              </a:rPr>
              <a:t>兼收并蓄的开放精神</a:t>
            </a:r>
            <a:endParaRPr lang="zh-CN" altLang="en-US" sz="2800" b="1">
              <a:solidFill>
                <a:srgbClr val="080808"/>
              </a:solidFill>
              <a:ea typeface="隶书" pitchFamily="49" charset="-122"/>
            </a:endParaRPr>
          </a:p>
        </p:txBody>
      </p:sp>
      <p:sp>
        <p:nvSpPr>
          <p:cNvPr id="2206" name="矩形 2205"/>
          <p:cNvSpPr/>
          <p:nvPr/>
        </p:nvSpPr>
        <p:spPr>
          <a:xfrm>
            <a:off x="457200" y="1219200"/>
            <a:ext cx="8305800" cy="822325"/>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Ø"/>
            </a:pPr>
            <a:r>
              <a:rPr lang="zh-CN" altLang="en-US" sz="2400" b="1">
                <a:ea typeface="楷体_GB2312" pitchFamily="49" charset="-122"/>
              </a:rPr>
              <a:t>“兼收并蓄”，这是对湖湘文化开放意识的集中概括，是湖湘文化的活力源泉。</a:t>
            </a:r>
            <a:endParaRPr lang="zh-CN" altLang="en-US" sz="2400" b="1">
              <a:ea typeface="楷体_GB2312" pitchFamily="49" charset="-122"/>
            </a:endParaRPr>
          </a:p>
        </p:txBody>
      </p:sp>
      <p:sp>
        <p:nvSpPr>
          <p:cNvPr id="2207" name="矩形 2206"/>
          <p:cNvSpPr/>
          <p:nvPr/>
        </p:nvSpPr>
        <p:spPr>
          <a:xfrm>
            <a:off x="457200" y="2286000"/>
            <a:ext cx="8077200" cy="3195638"/>
          </a:xfrm>
          <a:prstGeom prst="rect">
            <a:avLst/>
          </a:prstGeom>
          <a:noFill/>
          <a:ln w="9525">
            <a:noFill/>
          </a:ln>
        </p:spPr>
        <p:txBody>
          <a:bodyPr>
            <a:spAutoFit/>
          </a:bodyPr>
          <a:p>
            <a:pPr>
              <a:spcBef>
                <a:spcPct val="50000"/>
              </a:spcBef>
              <a:buClr>
                <a:schemeClr val="tx2"/>
              </a:buClr>
              <a:buSzPct val="100000"/>
              <a:buFont typeface="Wingdings" panose="05000000000000000000" pitchFamily="2" charset="2"/>
              <a:buChar char="l"/>
            </a:pPr>
            <a:r>
              <a:rPr lang="zh-CN" altLang="en-US" sz="2400" b="1">
                <a:latin typeface="隶书" pitchFamily="49" charset="-122"/>
                <a:ea typeface="隶书" pitchFamily="49" charset="-122"/>
              </a:rPr>
              <a:t>不同民族文化之间的交融。如湖南境内汉、苗、瑶、回、土家等民族之间的沟通与融合。</a:t>
            </a:r>
            <a:endParaRPr lang="zh-CN" altLang="en-US" sz="2400" b="1">
              <a:latin typeface="隶书" pitchFamily="49" charset="-122"/>
              <a:ea typeface="隶书" pitchFamily="49" charset="-122"/>
            </a:endParaRPr>
          </a:p>
          <a:p>
            <a:pPr>
              <a:spcBef>
                <a:spcPct val="50000"/>
              </a:spcBef>
              <a:buClr>
                <a:schemeClr val="tx2"/>
              </a:buClr>
              <a:buSzPct val="100000"/>
              <a:buFont typeface="Wingdings" panose="05000000000000000000" pitchFamily="2" charset="2"/>
              <a:buChar char="l"/>
            </a:pPr>
            <a:r>
              <a:rPr lang="zh-CN" altLang="en-US" sz="2400" b="1">
                <a:latin typeface="隶书" pitchFamily="49" charset="-122"/>
                <a:ea typeface="隶书" pitchFamily="49" charset="-122"/>
              </a:rPr>
              <a:t>不同地域文化之间的交融。如湖南与国内其他省区文化之间的交流与融合。</a:t>
            </a:r>
            <a:endParaRPr lang="zh-CN" altLang="en-US" sz="2400" b="1">
              <a:latin typeface="隶书" pitchFamily="49" charset="-122"/>
              <a:ea typeface="隶书" pitchFamily="49" charset="-122"/>
            </a:endParaRPr>
          </a:p>
          <a:p>
            <a:pPr>
              <a:spcBef>
                <a:spcPct val="50000"/>
              </a:spcBef>
              <a:buClr>
                <a:schemeClr val="tx2"/>
              </a:buClr>
              <a:buSzPct val="100000"/>
              <a:buFont typeface="Wingdings" panose="05000000000000000000" pitchFamily="2" charset="2"/>
              <a:buChar char="l"/>
            </a:pPr>
            <a:r>
              <a:rPr lang="zh-CN" altLang="en-US" sz="2400" b="1">
                <a:latin typeface="隶书" pitchFamily="49" charset="-122"/>
                <a:ea typeface="隶书" pitchFamily="49" charset="-122"/>
              </a:rPr>
              <a:t>不同学派之间的沟通与融合。如道家、儒家和佛教之间的沟通与融合。</a:t>
            </a:r>
            <a:endParaRPr lang="zh-CN" altLang="en-US" sz="2400" b="1">
              <a:latin typeface="隶书" pitchFamily="49" charset="-122"/>
              <a:ea typeface="隶书" pitchFamily="49" charset="-122"/>
            </a:endParaRPr>
          </a:p>
          <a:p>
            <a:pPr>
              <a:spcBef>
                <a:spcPct val="50000"/>
              </a:spcBef>
              <a:buClr>
                <a:schemeClr val="tx2"/>
              </a:buClr>
              <a:buSzPct val="100000"/>
              <a:buFont typeface="Wingdings" panose="05000000000000000000" pitchFamily="2" charset="2"/>
              <a:buChar char="l"/>
            </a:pPr>
            <a:r>
              <a:rPr lang="zh-CN" altLang="en-US" sz="2400" b="1">
                <a:latin typeface="隶书" pitchFamily="49" charset="-122"/>
                <a:ea typeface="隶书" pitchFamily="49" charset="-122"/>
              </a:rPr>
              <a:t>湖湘文化与外国文化之间的交融。</a:t>
            </a:r>
            <a:endParaRPr lang="zh-CN" altLang="en-US" sz="2400" b="1">
              <a:latin typeface="隶书" pitchFamily="49" charset="-122"/>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childTnLst>
                                    <p:set>
                                      <p:cBhvr additive="base">
                                        <p:cTn id="6" dur="1" fill="hold">
                                          <p:stCondLst>
                                            <p:cond delay="0"/>
                                          </p:stCondLst>
                                        </p:cTn>
                                        <p:tgtEl>
                                          <p:spTgt spid="2206"/>
                                        </p:tgtEl>
                                        <p:attrNameLst>
                                          <p:attrName>style.visibility</p:attrName>
                                        </p:attrNameLst>
                                      </p:cBhvr>
                                      <p:to>
                                        <p:strVal val="visible"/>
                                      </p:to>
                                    </p:set>
                                    <p:animEffect transition="in" filter="checkerboard(across)">
                                      <p:cBhvr additive="base">
                                        <p:cTn id="7" dur="500" fill="hold"/>
                                        <p:tgtEl>
                                          <p:spTgt spid="220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1" nodeType="clickEffect">
                                  <p:childTnLst>
                                    <p:set>
                                      <p:cBhvr additive="base">
                                        <p:cTn id="11" dur="1" fill="hold">
                                          <p:stCondLst>
                                            <p:cond delay="0"/>
                                          </p:stCondLst>
                                        </p:cTn>
                                        <p:tgtEl>
                                          <p:spTgt spid="2207"/>
                                        </p:tgtEl>
                                        <p:attrNameLst>
                                          <p:attrName>style.visibility</p:attrName>
                                        </p:attrNameLst>
                                      </p:cBhvr>
                                      <p:to>
                                        <p:strVal val="visible"/>
                                      </p:to>
                                    </p:set>
                                    <p:animEffect transition="in" filter="wipe(up)">
                                      <p:cBhvr additive="base">
                                        <p:cTn id="12" dur="500" fill="hold"/>
                                        <p:tgtEl>
                                          <p:spTgt spid="220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1" nodeType="clickEffect">
                                  <p:childTnLst>
                                    <p:set>
                                      <p:cBhvr additive="base">
                                        <p:cTn id="16" dur="1" fill="hold">
                                          <p:stCondLst>
                                            <p:cond delay="0"/>
                                          </p:stCondLst>
                                        </p:cTn>
                                        <p:tgtEl>
                                          <p:spTgt spid="2207"/>
                                        </p:tgtEl>
                                        <p:attrNameLst>
                                          <p:attrName>style.visibility</p:attrName>
                                        </p:attrNameLst>
                                      </p:cBhvr>
                                      <p:to>
                                        <p:strVal val="visible"/>
                                      </p:to>
                                    </p:set>
                                    <p:animEffect transition="in" filter="wipe(up)">
                                      <p:cBhvr additive="base">
                                        <p:cTn id="17" dur="500" fill="hold"/>
                                        <p:tgtEl>
                                          <p:spTgt spid="220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1" nodeType="clickEffect">
                                  <p:childTnLst>
                                    <p:set>
                                      <p:cBhvr additive="base">
                                        <p:cTn id="21" dur="1" fill="hold">
                                          <p:stCondLst>
                                            <p:cond delay="0"/>
                                          </p:stCondLst>
                                        </p:cTn>
                                        <p:tgtEl>
                                          <p:spTgt spid="2207"/>
                                        </p:tgtEl>
                                        <p:attrNameLst>
                                          <p:attrName>style.visibility</p:attrName>
                                        </p:attrNameLst>
                                      </p:cBhvr>
                                      <p:to>
                                        <p:strVal val="visible"/>
                                      </p:to>
                                    </p:set>
                                    <p:animEffect transition="in" filter="wipe(up)">
                                      <p:cBhvr additive="base">
                                        <p:cTn id="22" dur="500" fill="hold"/>
                                        <p:tgtEl>
                                          <p:spTgt spid="220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1" nodeType="clickEffect">
                                  <p:childTnLst>
                                    <p:set>
                                      <p:cBhvr additive="base">
                                        <p:cTn id="26" dur="1" fill="hold">
                                          <p:stCondLst>
                                            <p:cond delay="0"/>
                                          </p:stCondLst>
                                        </p:cTn>
                                        <p:tgtEl>
                                          <p:spTgt spid="2207"/>
                                        </p:tgtEl>
                                        <p:attrNameLst>
                                          <p:attrName>style.visibility</p:attrName>
                                        </p:attrNameLst>
                                      </p:cBhvr>
                                      <p:to>
                                        <p:strVal val="visible"/>
                                      </p:to>
                                    </p:set>
                                    <p:animEffect transition="in" filter="wipe(up)">
                                      <p:cBhvr additive="base">
                                        <p:cTn id="27" dur="500" fill="hold"/>
                                        <p:tgtEl>
                                          <p:spTgt spid="2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6" grpId="0" animBg="1"/>
      <p:bldP spid="2207" grpId="1" animBg="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10" name="图片 2209"/>
          <p:cNvPicPr>
            <a:picLocks noChangeAspect="1"/>
          </p:cNvPicPr>
          <p:nvPr/>
        </p:nvPicPr>
        <p:blipFill>
          <a:blip r:embed="rId1"/>
          <a:stretch>
            <a:fillRect/>
          </a:stretch>
        </p:blipFill>
        <p:spPr>
          <a:xfrm>
            <a:off x="304800" y="762000"/>
            <a:ext cx="3275013" cy="5257800"/>
          </a:xfrm>
          <a:prstGeom prst="rect">
            <a:avLst/>
          </a:prstGeom>
          <a:noFill/>
          <a:ln w="9525">
            <a:noFill/>
          </a:ln>
        </p:spPr>
      </p:pic>
      <p:sp>
        <p:nvSpPr>
          <p:cNvPr id="2211" name="矩形 2210"/>
          <p:cNvSpPr/>
          <p:nvPr/>
        </p:nvSpPr>
        <p:spPr>
          <a:xfrm>
            <a:off x="4114800" y="1600200"/>
            <a:ext cx="4191000" cy="2282825"/>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Ø"/>
            </a:pPr>
            <a:r>
              <a:rPr lang="zh-CN" altLang="en-US" sz="2400" b="1">
                <a:ea typeface="楷体_GB2312" pitchFamily="49" charset="-122"/>
              </a:rPr>
              <a:t>随着世界经济的发展和技术的快速进步，曾经阻止人们充分交流的地域、人种、语言、文化等壁垒均被一一打破，世界变得越来越平坦，地球已经俨然成为一个村落。</a:t>
            </a:r>
            <a:endParaRPr lang="zh-CN" altLang="en-US" sz="2400" b="1">
              <a:ea typeface="楷体_GB2312"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childTnLst>
                                    <p:set>
                                      <p:cBhvr additive="base">
                                        <p:cTn id="6" dur="1" fill="hold">
                                          <p:stCondLst>
                                            <p:cond delay="0"/>
                                          </p:stCondLst>
                                        </p:cTn>
                                        <p:tgtEl>
                                          <p:spTgt spid="2211">
                                            <p:txEl>
                                              <p:charRg st="0" end="74"/>
                                            </p:txEl>
                                          </p:spTgt>
                                        </p:tgtEl>
                                        <p:attrNameLst>
                                          <p:attrName>style.visibility</p:attrName>
                                        </p:attrNameLst>
                                      </p:cBhvr>
                                      <p:to>
                                        <p:strVal val="visible"/>
                                      </p:to>
                                    </p:set>
                                    <p:animEffect transition="in" filter="wipe(up)">
                                      <p:cBhvr additive="base">
                                        <p:cTn id="7" dur="500" fill="hold"/>
                                        <p:tgtEl>
                                          <p:spTgt spid="2211">
                                            <p:txEl>
                                              <p:charRg st="0" end="7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 grpId="0" animBg="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14" name="矩形 2213"/>
          <p:cNvSpPr/>
          <p:nvPr/>
        </p:nvSpPr>
        <p:spPr>
          <a:xfrm>
            <a:off x="457200" y="762000"/>
            <a:ext cx="7086600" cy="519113"/>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u"/>
            </a:pPr>
            <a:r>
              <a:rPr lang="zh-CN" altLang="en-US" sz="2800" b="1">
                <a:latin typeface="隶书" pitchFamily="49" charset="-122"/>
                <a:ea typeface="隶书" pitchFamily="49" charset="-122"/>
              </a:rPr>
              <a:t>经世致用的务实精神 </a:t>
            </a:r>
            <a:endParaRPr lang="zh-CN" altLang="en-US" sz="2800" b="1">
              <a:latin typeface="隶书" pitchFamily="49" charset="-122"/>
              <a:ea typeface="隶书" pitchFamily="49" charset="-122"/>
            </a:endParaRPr>
          </a:p>
        </p:txBody>
      </p:sp>
      <p:sp>
        <p:nvSpPr>
          <p:cNvPr id="2215" name="矩形 2214"/>
          <p:cNvSpPr/>
          <p:nvPr/>
        </p:nvSpPr>
        <p:spPr>
          <a:xfrm>
            <a:off x="609600" y="1524000"/>
            <a:ext cx="8229600" cy="822325"/>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Ø"/>
            </a:pPr>
            <a:r>
              <a:rPr lang="zh-CN" altLang="en-US" sz="2400" b="1">
                <a:ea typeface="楷体_GB2312" pitchFamily="49" charset="-122"/>
              </a:rPr>
              <a:t>“经世致用”，强调探究自然与世界规律，指导实践；强调既要通晓经典，又要学以致用。</a:t>
            </a:r>
            <a:endParaRPr lang="zh-CN" altLang="en-US" sz="2400" b="1">
              <a:ea typeface="楷体_GB2312" pitchFamily="49" charset="-122"/>
            </a:endParaRPr>
          </a:p>
        </p:txBody>
      </p:sp>
      <p:sp>
        <p:nvSpPr>
          <p:cNvPr id="2216" name="矩形 2215"/>
          <p:cNvSpPr/>
          <p:nvPr/>
        </p:nvSpPr>
        <p:spPr>
          <a:xfrm>
            <a:off x="457200" y="2593975"/>
            <a:ext cx="8153400" cy="4264025"/>
          </a:xfrm>
          <a:prstGeom prst="rect">
            <a:avLst/>
          </a:prstGeom>
          <a:noFill/>
          <a:ln w="9525">
            <a:noFill/>
          </a:ln>
        </p:spPr>
        <p:txBody>
          <a:bodyPr/>
          <a:lstStyle>
            <a:lvl1pPr marL="342900" lvl="0" indent="-342900" algn="l" defTabSz="91440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sz="32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40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200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u="none" kern="1200" baseline="0">
                <a:solidFill>
                  <a:schemeClr val="tx1"/>
                </a:solidFill>
                <a:latin typeface="Arial" panose="020B0604020202020204" pitchFamily="34" charset="0"/>
                <a:ea typeface="宋体" panose="02010600030101010101" pitchFamily="2" charset="-122"/>
              </a:defRPr>
            </a:lvl5pPr>
          </a:lstStyle>
          <a:p>
            <a:pPr lvl="0">
              <a:buClr>
                <a:schemeClr val="hlink"/>
              </a:buClr>
              <a:buSzPct val="105000"/>
              <a:buFont typeface="Wingdings" panose="05000000000000000000" pitchFamily="2" charset="2"/>
              <a:buChar char="l"/>
            </a:pPr>
            <a:r>
              <a:rPr lang="zh-CN" altLang="en-US" sz="2400" b="1">
                <a:ea typeface="隶书" pitchFamily="49" charset="-122"/>
              </a:rPr>
              <a:t>胡宏：“知之非艰，行之惟艰”，主张“通晓时务”，“留心经济” 。</a:t>
            </a:r>
            <a:endParaRPr lang="zh-CN" altLang="en-US" sz="2400" b="1">
              <a:ea typeface="隶书" pitchFamily="49" charset="-122"/>
            </a:endParaRPr>
          </a:p>
          <a:p>
            <a:pPr lvl="0">
              <a:buClr>
                <a:schemeClr val="hlink"/>
              </a:buClr>
              <a:buSzPct val="105000"/>
              <a:buFont typeface="Wingdings" panose="05000000000000000000" pitchFamily="2" charset="2"/>
              <a:buChar char="l"/>
            </a:pPr>
            <a:r>
              <a:rPr lang="zh-CN" altLang="en-US" sz="2400" b="1">
                <a:ea typeface="隶书" pitchFamily="49" charset="-122"/>
              </a:rPr>
              <a:t>王夫之：“知而不行，犹无知也”，“知行相资以为用” 。“尽废古今玄妙之说而返之实”。</a:t>
            </a:r>
            <a:endParaRPr lang="zh-CN" altLang="en-US" sz="2400" b="1">
              <a:ea typeface="隶书" pitchFamily="49" charset="-122"/>
            </a:endParaRPr>
          </a:p>
          <a:p>
            <a:pPr lvl="0">
              <a:buClr>
                <a:schemeClr val="hlink"/>
              </a:buClr>
              <a:buSzPct val="105000"/>
              <a:buFont typeface="Wingdings" panose="05000000000000000000" pitchFamily="2" charset="2"/>
              <a:buChar char="l"/>
            </a:pPr>
            <a:r>
              <a:rPr lang="zh-CN" altLang="en-US" sz="2400" b="1">
                <a:ea typeface="隶书" pitchFamily="49" charset="-122"/>
              </a:rPr>
              <a:t>曾国藩：“不说大话，不务虚名，不行驾空之事，不谈过高之理。”</a:t>
            </a:r>
            <a:endParaRPr lang="zh-CN" altLang="en-US" sz="2400" b="1">
              <a:ea typeface="隶书" pitchFamily="49" charset="-122"/>
            </a:endParaRPr>
          </a:p>
          <a:p>
            <a:pPr lvl="0">
              <a:buClr>
                <a:schemeClr val="hlink"/>
              </a:buClr>
              <a:buSzPct val="105000"/>
              <a:buFont typeface="Wingdings" panose="05000000000000000000" pitchFamily="2" charset="2"/>
              <a:buChar char="l"/>
            </a:pPr>
            <a:r>
              <a:rPr lang="zh-CN" altLang="en-US" sz="2400" b="1">
                <a:ea typeface="隶书" pitchFamily="49" charset="-122"/>
              </a:rPr>
              <a:t>左宗棠：“纵读数千卷奇书，无实行不为识字。”</a:t>
            </a:r>
            <a:endParaRPr lang="zh-CN" altLang="en-US" sz="2400" b="1">
              <a:ea typeface="隶书" pitchFamily="49" charset="-122"/>
            </a:endParaRPr>
          </a:p>
          <a:p>
            <a:pPr lvl="0">
              <a:buClr>
                <a:schemeClr val="hlink"/>
              </a:buClr>
              <a:buSzPct val="105000"/>
              <a:buFont typeface="Wingdings" panose="05000000000000000000" pitchFamily="2" charset="2"/>
              <a:buChar char="l"/>
            </a:pPr>
            <a:r>
              <a:rPr lang="zh-CN" altLang="en-US" sz="2400" b="1">
                <a:ea typeface="隶书" pitchFamily="49" charset="-122"/>
              </a:rPr>
              <a:t>毛泽东：实事求是。</a:t>
            </a:r>
            <a:endParaRPr lang="zh-CN" altLang="en-US" sz="2400" b="1">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childTnLst>
                                    <p:set>
                                      <p:cBhvr additive="base">
                                        <p:cTn id="6" dur="1" fill="hold">
                                          <p:stCondLst>
                                            <p:cond delay="0"/>
                                          </p:stCondLst>
                                        </p:cTn>
                                        <p:tgtEl>
                                          <p:spTgt spid="2215"/>
                                        </p:tgtEl>
                                        <p:attrNameLst>
                                          <p:attrName>style.visibility</p:attrName>
                                        </p:attrNameLst>
                                      </p:cBhvr>
                                      <p:to>
                                        <p:strVal val="visible"/>
                                      </p:to>
                                    </p:set>
                                    <p:anim calcmode="lin" valueType="num">
                                      <p:cBhvr additive="base">
                                        <p:cTn id="7" dur="500" fill="hold"/>
                                        <p:tgtEl>
                                          <p:spTgt spid="2215"/>
                                        </p:tgtEl>
                                        <p:attrNameLst>
                                          <p:attrName>ppt_w</p:attrName>
                                        </p:attrNameLst>
                                      </p:cBhvr>
                                      <p:tavLst>
                                        <p:tav tm="0">
                                          <p:val>
                                            <p:strVal val="#ppt_w*0.70"/>
                                          </p:val>
                                        </p:tav>
                                        <p:tav tm="100000">
                                          <p:val>
                                            <p:strVal val="#ppt_w"/>
                                          </p:val>
                                        </p:tav>
                                      </p:tavLst>
                                    </p:anim>
                                    <p:anim calcmode="lin" valueType="num">
                                      <p:cBhvr additive="base">
                                        <p:cTn id="8" dur="500" fill="hold"/>
                                        <p:tgtEl>
                                          <p:spTgt spid="2215"/>
                                        </p:tgtEl>
                                        <p:attrNameLst>
                                          <p:attrName>ppt_h</p:attrName>
                                        </p:attrNameLst>
                                      </p:cBhvr>
                                      <p:tavLst>
                                        <p:tav tm="0">
                                          <p:val>
                                            <p:strVal val="#ppt_h"/>
                                          </p:val>
                                        </p:tav>
                                        <p:tav tm="100000">
                                          <p:val>
                                            <p:strVal val="#ppt_h"/>
                                          </p:val>
                                        </p:tav>
                                      </p:tavLst>
                                    </p:anim>
                                    <p:animEffect transition="in" filter="fade">
                                      <p:cBhvr additive="base">
                                        <p:cTn id="9" dur="500" fill="hold"/>
                                        <p:tgtEl>
                                          <p:spTgt spid="2215"/>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5" fill="hold" grpId="1" nodeType="clickEffect">
                                  <p:childTnLst>
                                    <p:set>
                                      <p:cBhvr additive="base">
                                        <p:cTn id="13" dur="1" fill="hold">
                                          <p:stCondLst>
                                            <p:cond delay="0"/>
                                          </p:stCondLst>
                                        </p:cTn>
                                        <p:tgtEl>
                                          <p:spTgt spid="2216"/>
                                        </p:tgtEl>
                                        <p:attrNameLst>
                                          <p:attrName>style.visibility</p:attrName>
                                        </p:attrNameLst>
                                      </p:cBhvr>
                                      <p:to>
                                        <p:strVal val="visible"/>
                                      </p:to>
                                    </p:set>
                                    <p:animEffect transition="in" filter="checkerboard(down)">
                                      <p:cBhvr additive="base">
                                        <p:cTn id="14" dur="500" fill="hold"/>
                                        <p:tgtEl>
                                          <p:spTgt spid="2216"/>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5" fill="hold" grpId="1" nodeType="clickEffect">
                                  <p:childTnLst>
                                    <p:set>
                                      <p:cBhvr additive="base">
                                        <p:cTn id="18" dur="1" fill="hold">
                                          <p:stCondLst>
                                            <p:cond delay="0"/>
                                          </p:stCondLst>
                                        </p:cTn>
                                        <p:tgtEl>
                                          <p:spTgt spid="2216"/>
                                        </p:tgtEl>
                                        <p:attrNameLst>
                                          <p:attrName>style.visibility</p:attrName>
                                        </p:attrNameLst>
                                      </p:cBhvr>
                                      <p:to>
                                        <p:strVal val="visible"/>
                                      </p:to>
                                    </p:set>
                                    <p:animEffect transition="in" filter="checkerboard(down)">
                                      <p:cBhvr additive="base">
                                        <p:cTn id="19" dur="500" fill="hold"/>
                                        <p:tgtEl>
                                          <p:spTgt spid="2216"/>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5" fill="hold" grpId="1" nodeType="clickEffect">
                                  <p:childTnLst>
                                    <p:set>
                                      <p:cBhvr additive="base">
                                        <p:cTn id="23" dur="1" fill="hold">
                                          <p:stCondLst>
                                            <p:cond delay="0"/>
                                          </p:stCondLst>
                                        </p:cTn>
                                        <p:tgtEl>
                                          <p:spTgt spid="2216"/>
                                        </p:tgtEl>
                                        <p:attrNameLst>
                                          <p:attrName>style.visibility</p:attrName>
                                        </p:attrNameLst>
                                      </p:cBhvr>
                                      <p:to>
                                        <p:strVal val="visible"/>
                                      </p:to>
                                    </p:set>
                                    <p:animEffect transition="in" filter="checkerboard(down)">
                                      <p:cBhvr additive="base">
                                        <p:cTn id="24" dur="500" fill="hold"/>
                                        <p:tgtEl>
                                          <p:spTgt spid="2216"/>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5" fill="hold" grpId="1" nodeType="clickEffect">
                                  <p:childTnLst>
                                    <p:set>
                                      <p:cBhvr additive="base">
                                        <p:cTn id="28" dur="1" fill="hold">
                                          <p:stCondLst>
                                            <p:cond delay="0"/>
                                          </p:stCondLst>
                                        </p:cTn>
                                        <p:tgtEl>
                                          <p:spTgt spid="2216"/>
                                        </p:tgtEl>
                                        <p:attrNameLst>
                                          <p:attrName>style.visibility</p:attrName>
                                        </p:attrNameLst>
                                      </p:cBhvr>
                                      <p:to>
                                        <p:strVal val="visible"/>
                                      </p:to>
                                    </p:set>
                                    <p:animEffect transition="in" filter="checkerboard(down)">
                                      <p:cBhvr additive="base">
                                        <p:cTn id="29" dur="500" fill="hold"/>
                                        <p:tgtEl>
                                          <p:spTgt spid="2216"/>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5" fill="hold" grpId="1" nodeType="clickEffect">
                                  <p:childTnLst>
                                    <p:set>
                                      <p:cBhvr additive="base">
                                        <p:cTn id="33" dur="1" fill="hold">
                                          <p:stCondLst>
                                            <p:cond delay="0"/>
                                          </p:stCondLst>
                                        </p:cTn>
                                        <p:tgtEl>
                                          <p:spTgt spid="2216"/>
                                        </p:tgtEl>
                                        <p:attrNameLst>
                                          <p:attrName>style.visibility</p:attrName>
                                        </p:attrNameLst>
                                      </p:cBhvr>
                                      <p:to>
                                        <p:strVal val="visible"/>
                                      </p:to>
                                    </p:set>
                                    <p:animEffect transition="in" filter="checkerboard(down)">
                                      <p:cBhvr additive="base">
                                        <p:cTn id="34" dur="500" fill="hold"/>
                                        <p:tgtEl>
                                          <p:spTgt spid="2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5" grpId="0" animBg="1"/>
      <p:bldP spid="2216" grpId="1" animBg="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19" name="图片 2218"/>
          <p:cNvPicPr>
            <a:picLocks noChangeAspect="1"/>
          </p:cNvPicPr>
          <p:nvPr/>
        </p:nvPicPr>
        <p:blipFill>
          <a:blip r:embed="rId1"/>
          <a:stretch>
            <a:fillRect/>
          </a:stretch>
        </p:blipFill>
        <p:spPr>
          <a:xfrm>
            <a:off x="228600" y="609600"/>
            <a:ext cx="4876800" cy="3886200"/>
          </a:xfrm>
          <a:prstGeom prst="rect">
            <a:avLst/>
          </a:prstGeom>
          <a:noFill/>
          <a:ln w="9525">
            <a:noFill/>
          </a:ln>
        </p:spPr>
      </p:pic>
      <p:sp>
        <p:nvSpPr>
          <p:cNvPr id="2220" name="矩形 2219"/>
          <p:cNvSpPr/>
          <p:nvPr/>
        </p:nvSpPr>
        <p:spPr>
          <a:xfrm>
            <a:off x="304800" y="4495800"/>
            <a:ext cx="4876800" cy="1735138"/>
          </a:xfrm>
          <a:prstGeom prst="rect">
            <a:avLst/>
          </a:prstGeom>
          <a:noFill/>
          <a:ln w="9525">
            <a:noFill/>
          </a:ln>
        </p:spPr>
        <p:txBody>
          <a:bodyPr>
            <a:spAutoFit/>
          </a:bodyPr>
          <a:p>
            <a:pPr algn="ctr"/>
            <a:r>
              <a:rPr lang="zh-CN" altLang="en-US" sz="2400" b="1"/>
              <a:t>此匾悬于岳麓书院讲堂大门上。“实事求是”成为岳麓书院的校训。</a:t>
            </a:r>
            <a:endParaRPr lang="zh-CN" altLang="en-US" sz="2400" b="1"/>
          </a:p>
          <a:p>
            <a:pPr algn="ctr"/>
            <a:endParaRPr lang="zh-CN" altLang="en-US" sz="2400"/>
          </a:p>
          <a:p>
            <a:pPr>
              <a:spcBef>
                <a:spcPct val="50000"/>
              </a:spcBef>
            </a:pPr>
            <a:endParaRPr lang="zh-CN" altLang="en-US" sz="2400"/>
          </a:p>
        </p:txBody>
      </p:sp>
      <p:sp>
        <p:nvSpPr>
          <p:cNvPr id="2221" name="矩形 2220"/>
          <p:cNvSpPr/>
          <p:nvPr/>
        </p:nvSpPr>
        <p:spPr>
          <a:xfrm>
            <a:off x="5410200" y="838200"/>
            <a:ext cx="3429000" cy="4108450"/>
          </a:xfrm>
          <a:prstGeom prst="rect">
            <a:avLst/>
          </a:prstGeom>
          <a:noFill/>
          <a:ln w="9525">
            <a:noFill/>
          </a:ln>
        </p:spPr>
        <p:txBody>
          <a:bodyPr>
            <a:spAutoFit/>
          </a:bodyPr>
          <a:p>
            <a:pPr>
              <a:spcBef>
                <a:spcPct val="50000"/>
              </a:spcBef>
              <a:buClr>
                <a:srgbClr val="FF0000"/>
              </a:buClr>
              <a:buSzPct val="100000"/>
              <a:buFont typeface="Wingdings" panose="05000000000000000000" pitchFamily="2" charset="2"/>
              <a:buChar char="l"/>
            </a:pPr>
            <a:r>
              <a:rPr lang="zh-CN" altLang="en-US" sz="2400" b="1">
                <a:latin typeface="隶书" pitchFamily="49" charset="-122"/>
                <a:ea typeface="隶书" pitchFamily="49" charset="-122"/>
              </a:rPr>
              <a:t>继承湖湘文化重视实践、强调力行的精神，要求我们树立勤学笃行、求真务实的作风，以肯干来提升实干的境界、以敢干来展示实干的气魄、以会干来增强实干的本领、以大干来凝聚实干的力量</a:t>
            </a:r>
            <a:r>
              <a:rPr lang="zh-CN" altLang="en-US" sz="2400">
                <a:latin typeface="隶书" pitchFamily="49" charset="-122"/>
                <a:ea typeface="隶书" pitchFamily="49" charset="-122"/>
              </a:rPr>
              <a:t>，</a:t>
            </a:r>
            <a:r>
              <a:rPr lang="zh-CN" altLang="en-US" sz="2400" b="1">
                <a:latin typeface="隶书" pitchFamily="49" charset="-122"/>
                <a:ea typeface="隶书" pitchFamily="49" charset="-122"/>
              </a:rPr>
              <a:t>一步一个脚印地推进长沙经济社会发展。</a:t>
            </a:r>
            <a:endParaRPr lang="zh-CN" altLang="en-US" sz="2400" b="1">
              <a:latin typeface="隶书" pitchFamily="49" charset="-122"/>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childTnLst>
                                    <p:set>
                                      <p:cBhvr additive="base">
                                        <p:cTn id="6" dur="1" fill="hold">
                                          <p:stCondLst>
                                            <p:cond delay="0"/>
                                          </p:stCondLst>
                                        </p:cTn>
                                        <p:tgtEl>
                                          <p:spTgt spid="2221"/>
                                        </p:tgtEl>
                                        <p:attrNameLst>
                                          <p:attrName>style.visibility</p:attrName>
                                        </p:attrNameLst>
                                      </p:cBhvr>
                                      <p:to>
                                        <p:strVal val="visible"/>
                                      </p:to>
                                    </p:set>
                                    <p:animEffect transition="in" filter="wheel(4)">
                                      <p:cBhvr additive="base">
                                        <p:cTn id="7" dur="500" fill="hold"/>
                                        <p:tgtEl>
                                          <p:spTgt spid="2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24" name="矩形 2223"/>
          <p:cNvSpPr/>
          <p:nvPr/>
        </p:nvSpPr>
        <p:spPr>
          <a:xfrm>
            <a:off x="1905000" y="457200"/>
            <a:ext cx="6019800" cy="519113"/>
          </a:xfrm>
          <a:prstGeom prst="rect">
            <a:avLst/>
          </a:prstGeom>
          <a:noFill/>
          <a:ln w="9525">
            <a:noFill/>
          </a:ln>
        </p:spPr>
        <p:txBody>
          <a:bodyPr>
            <a:spAutoFit/>
          </a:bodyPr>
          <a:p>
            <a:pPr>
              <a:spcBef>
                <a:spcPct val="50000"/>
              </a:spcBef>
              <a:buClr>
                <a:srgbClr val="FF0000"/>
              </a:buClr>
              <a:buSzPct val="125000"/>
              <a:buFont typeface="Arial" panose="020B0604020202020204" pitchFamily="34" charset="0"/>
              <a:buChar char="☻"/>
            </a:pPr>
            <a:endParaRPr sz="2800" b="1"/>
          </a:p>
        </p:txBody>
      </p:sp>
      <p:sp>
        <p:nvSpPr>
          <p:cNvPr id="2225" name="矩形 2224"/>
          <p:cNvSpPr/>
          <p:nvPr/>
        </p:nvSpPr>
        <p:spPr>
          <a:xfrm>
            <a:off x="685800" y="1295400"/>
            <a:ext cx="4572000" cy="519113"/>
          </a:xfrm>
          <a:prstGeom prst="rect">
            <a:avLst/>
          </a:prstGeom>
          <a:noFill/>
          <a:ln w="9525">
            <a:noFill/>
          </a:ln>
        </p:spPr>
        <p:txBody>
          <a:bodyPr>
            <a:spAutoFit/>
          </a:bodyPr>
          <a:p>
            <a:r>
              <a:rPr lang="en-US" altLang="zh-CN" sz="2800" b="1">
                <a:latin typeface="楷体_GB2312" pitchFamily="49" charset="-122"/>
                <a:ea typeface="楷体_GB2312" pitchFamily="49" charset="-122"/>
              </a:rPr>
              <a:t>1</a:t>
            </a:r>
            <a:r>
              <a:rPr lang="zh-CN" altLang="en-US" sz="2800" b="1">
                <a:latin typeface="楷体_GB2312" pitchFamily="49" charset="-122"/>
                <a:ea typeface="楷体_GB2312" pitchFamily="49" charset="-122"/>
              </a:rPr>
              <a:t>、重军政，轻经济的倾向</a:t>
            </a:r>
            <a:endParaRPr lang="zh-CN" altLang="en-US" sz="2800" b="1">
              <a:latin typeface="楷体_GB2312" pitchFamily="49" charset="-122"/>
              <a:ea typeface="楷体_GB2312" pitchFamily="49" charset="-122"/>
            </a:endParaRPr>
          </a:p>
        </p:txBody>
      </p:sp>
      <p:sp>
        <p:nvSpPr>
          <p:cNvPr id="2226" name="矩形 2225"/>
          <p:cNvSpPr/>
          <p:nvPr/>
        </p:nvSpPr>
        <p:spPr>
          <a:xfrm>
            <a:off x="609600" y="2286000"/>
            <a:ext cx="8001000" cy="2590800"/>
          </a:xfrm>
          <a:prstGeom prst="rect">
            <a:avLst/>
          </a:prstGeom>
          <a:noFill/>
          <a:ln w="9525">
            <a:noFill/>
          </a:ln>
        </p:spPr>
        <p:txBody>
          <a:bodyPr/>
          <a:lstStyle>
            <a:lvl1pPr marL="342900" lvl="0" indent="-342900" algn="l" defTabSz="91440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sz="32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80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40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200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u="none" kern="1200" baseline="0">
                <a:solidFill>
                  <a:schemeClr val="tx1"/>
                </a:solidFill>
                <a:latin typeface="Arial" panose="020B0604020202020204" pitchFamily="34" charset="0"/>
                <a:ea typeface="宋体" panose="02010600030101010101" pitchFamily="2" charset="-122"/>
              </a:defRPr>
            </a:lvl5pPr>
          </a:lstStyle>
          <a:p>
            <a:pPr lvl="0">
              <a:buClr>
                <a:schemeClr val="hlink"/>
              </a:buClr>
              <a:buNone/>
            </a:pPr>
            <a:r>
              <a:rPr lang="zh-CN" altLang="en-US">
                <a:latin typeface="宋体" panose="02010600030101010101" pitchFamily="2" charset="-122"/>
              </a:rPr>
              <a:t>     </a:t>
            </a:r>
            <a:r>
              <a:rPr lang="zh-CN" altLang="en-US" sz="2400" b="1">
                <a:latin typeface="隶书" pitchFamily="49" charset="-122"/>
                <a:ea typeface="隶书" pitchFamily="49" charset="-122"/>
              </a:rPr>
              <a:t>“儒以做官为出路，农以当兵为遁数，此种风气，深入人心，绝未见有谋于实业界立足者，且或以此为耻，而鄙夷不屑</a:t>
            </a:r>
            <a:r>
              <a:rPr lang="en-US" altLang="zh-CN" sz="2400" b="1">
                <a:latin typeface="隶书" pitchFamily="49" charset="-122"/>
                <a:ea typeface="隶书" pitchFamily="49" charset="-122"/>
              </a:rPr>
              <a:t>……</a:t>
            </a:r>
            <a:r>
              <a:rPr lang="zh-CN" altLang="en-US" sz="2400" b="1">
                <a:latin typeface="隶书" pitchFamily="49" charset="-122"/>
                <a:ea typeface="隶书" pitchFamily="49" charset="-122"/>
              </a:rPr>
              <a:t>今日世界，为经济战争之世界，湖南人不竞争于工商，而惟做官与当兵之竞争，必对于国外而为外人所压，对于国内而为闽、粤、江、浙之人所压，其以淘汰而劣败必矣。”</a:t>
            </a:r>
            <a:endParaRPr lang="zh-CN" altLang="en-US" sz="2400" b="1">
              <a:latin typeface="隶书" pitchFamily="49" charset="-122"/>
              <a:ea typeface="隶书" pitchFamily="49" charset="-122"/>
            </a:endParaRPr>
          </a:p>
          <a:p>
            <a:pPr lvl="0">
              <a:buClr>
                <a:schemeClr val="hlink"/>
              </a:buClr>
              <a:buNone/>
            </a:pPr>
            <a:r>
              <a:rPr lang="zh-CN" altLang="en-US" sz="2400">
                <a:latin typeface="隶书" pitchFamily="49" charset="-122"/>
                <a:ea typeface="隶书" pitchFamily="49" charset="-122"/>
              </a:rPr>
              <a:t>                             </a:t>
            </a:r>
            <a:r>
              <a:rPr lang="en-US" altLang="zh-CN" sz="2400">
                <a:latin typeface="隶书" pitchFamily="49" charset="-122"/>
                <a:ea typeface="隶书" pitchFamily="49" charset="-122"/>
              </a:rPr>
              <a:t>——</a:t>
            </a:r>
            <a:r>
              <a:rPr lang="zh-CN" altLang="en-US" sz="2400" b="1">
                <a:latin typeface="隶书" pitchFamily="49" charset="-122"/>
                <a:ea typeface="隶书" pitchFamily="49" charset="-122"/>
              </a:rPr>
              <a:t>杨度</a:t>
            </a:r>
            <a:r>
              <a:rPr lang="en-US" altLang="zh-CN" sz="2400" b="1">
                <a:latin typeface="隶书" pitchFamily="49" charset="-122"/>
                <a:ea typeface="隶书" pitchFamily="49" charset="-122"/>
              </a:rPr>
              <a:t>(</a:t>
            </a:r>
            <a:r>
              <a:rPr lang="zh-CN" altLang="en-US" sz="2400" b="1">
                <a:latin typeface="隶书" pitchFamily="49" charset="-122"/>
                <a:ea typeface="隶书" pitchFamily="49" charset="-122"/>
              </a:rPr>
              <a:t>湖南湘潭人 ） </a:t>
            </a:r>
            <a:endParaRPr lang="zh-CN" altLang="en-US" sz="2400" b="1">
              <a:latin typeface="隶书" pitchFamily="49" charset="-122"/>
              <a:ea typeface="隶书" pitchFamily="49" charset="-122"/>
            </a:endParaRPr>
          </a:p>
        </p:txBody>
      </p:sp>
      <p:sp>
        <p:nvSpPr>
          <p:cNvPr id="2227" name="云形标注 2226"/>
          <p:cNvSpPr/>
          <p:nvPr/>
        </p:nvSpPr>
        <p:spPr>
          <a:xfrm>
            <a:off x="1981200" y="1828800"/>
            <a:ext cx="5638800" cy="1676400"/>
          </a:xfrm>
          <a:prstGeom prst="cloudCallout">
            <a:avLst>
              <a:gd name="adj1" fmla="val -44681"/>
              <a:gd name="adj2" fmla="val 146403"/>
            </a:avLst>
          </a:prstGeom>
          <a:solidFill>
            <a:srgbClr val="FF0000"/>
          </a:solidFill>
          <a:ln w="9525" cap="flat" cmpd="sng">
            <a:solidFill>
              <a:srgbClr val="007A77"/>
            </a:solidFill>
            <a:prstDash val="solid"/>
            <a:headEnd type="none" w="med" len="med"/>
            <a:tailEnd type="none" w="med" len="med"/>
          </a:ln>
        </p:spPr>
        <p:txBody>
          <a:bodyPr/>
          <a:p>
            <a:r>
              <a:rPr lang="zh-CN" altLang="en-US" sz="2400" b="1">
                <a:solidFill>
                  <a:schemeClr val="bg1"/>
                </a:solidFill>
                <a:latin typeface="楷体_GB2312" pitchFamily="49" charset="-122"/>
                <a:ea typeface="楷体_GB2312" pitchFamily="49" charset="-122"/>
              </a:rPr>
              <a:t>浙江温州事功学派 ：“以利和义，不以义抑利”， “义利并重、工商皆本 。”</a:t>
            </a:r>
            <a:endParaRPr lang="zh-CN" altLang="en-US" sz="2400" b="1">
              <a:solidFill>
                <a:schemeClr val="bg1"/>
              </a:solidFill>
              <a:latin typeface="楷体_GB2312" pitchFamily="49" charset="-122"/>
              <a:ea typeface="楷体_GB2312" pitchFamily="49" charset="-122"/>
            </a:endParaRPr>
          </a:p>
        </p:txBody>
      </p:sp>
      <p:sp>
        <p:nvSpPr>
          <p:cNvPr id="2228" name="矩形 2227"/>
          <p:cNvSpPr/>
          <p:nvPr/>
        </p:nvSpPr>
        <p:spPr>
          <a:xfrm>
            <a:off x="304800" y="228600"/>
            <a:ext cx="8540750" cy="11430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SzPct val="100000"/>
              <a:buNone/>
              <a:defRPr sz="4400" u="none" kern="1200" baseline="0">
                <a:solidFill>
                  <a:schemeClr val="tx2"/>
                </a:solidFill>
                <a:latin typeface="Arial" panose="020B0604020202020204" pitchFamily="34" charset="0"/>
                <a:ea typeface="宋体" panose="02010600030101010101" pitchFamily="2" charset="-122"/>
              </a:defRPr>
            </a:lvl1pPr>
          </a:lstStyle>
          <a:p>
            <a:pPr lvl="0">
              <a:buClr>
                <a:srgbClr val="FF0000"/>
              </a:buClr>
              <a:buSzPct val="120000"/>
              <a:buFont typeface="Wingdings" panose="05000000000000000000" pitchFamily="2" charset="2"/>
              <a:buChar char="u"/>
            </a:pPr>
            <a:r>
              <a:rPr lang="zh-CN" altLang="en-US" sz="3200" b="1">
                <a:ea typeface="隶书" pitchFamily="49" charset="-122"/>
              </a:rPr>
              <a:t>注意克服湖湘文化中的负面影响</a:t>
            </a:r>
            <a:endParaRPr lang="zh-CN" altLang="en-US" sz="3200" b="1">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childTnLst>
                                    <p:set>
                                      <p:cBhvr additive="base">
                                        <p:cTn id="6" dur="1" fill="hold">
                                          <p:stCondLst>
                                            <p:cond delay="0"/>
                                          </p:stCondLst>
                                        </p:cTn>
                                        <p:tgtEl>
                                          <p:spTgt spid="2225"/>
                                        </p:tgtEl>
                                        <p:attrNameLst>
                                          <p:attrName>style.visibility</p:attrName>
                                        </p:attrNameLst>
                                      </p:cBhvr>
                                      <p:to>
                                        <p:strVal val="visible"/>
                                      </p:to>
                                    </p:set>
                                    <p:animEffect transition="in" filter="box(in)">
                                      <p:cBhvr additive="base">
                                        <p:cTn id="7" dur="500"/>
                                        <p:tgtEl>
                                          <p:spTgt spid="222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1" nodeType="clickEffect">
                                  <p:childTnLst>
                                    <p:set>
                                      <p:cBhvr additive="base">
                                        <p:cTn id="11" dur="1" fill="hold">
                                          <p:stCondLst>
                                            <p:cond delay="0"/>
                                          </p:stCondLst>
                                        </p:cTn>
                                        <p:tgtEl>
                                          <p:spTgt spid="2226"/>
                                        </p:tgtEl>
                                        <p:attrNameLst>
                                          <p:attrName>style.visibility</p:attrName>
                                        </p:attrNameLst>
                                      </p:cBhvr>
                                      <p:to>
                                        <p:strVal val="visible"/>
                                      </p:to>
                                    </p:set>
                                    <p:animEffect transition="in" filter="diamond(in)">
                                      <p:cBhvr additive="base">
                                        <p:cTn id="12" dur="500" fill="hold"/>
                                        <p:tgtEl>
                                          <p:spTgt spid="222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2" nodeType="clickEffect">
                                  <p:childTnLst>
                                    <p:set>
                                      <p:cBhvr additive="base">
                                        <p:cTn id="16" dur="1" fill="hold">
                                          <p:stCondLst>
                                            <p:cond delay="0"/>
                                          </p:stCondLst>
                                        </p:cTn>
                                        <p:tgtEl>
                                          <p:spTgt spid="2227"/>
                                        </p:tgtEl>
                                        <p:attrNameLst>
                                          <p:attrName>style.visibility</p:attrName>
                                        </p:attrNameLst>
                                      </p:cBhvr>
                                      <p:to>
                                        <p:strVal val="visible"/>
                                      </p:to>
                                    </p:set>
                                    <p:animEffect transition="in" filter="wheel(4)">
                                      <p:cBhvr additive="base">
                                        <p:cTn id="17" dur="500" fill="hold"/>
                                        <p:tgtEl>
                                          <p:spTgt spid="2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5" grpId="0" animBg="1"/>
      <p:bldP spid="2226" grpId="1" animBg="1"/>
      <p:bldP spid="2227" grpId="2"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31" name="矩形 2230"/>
          <p:cNvSpPr/>
          <p:nvPr/>
        </p:nvSpPr>
        <p:spPr>
          <a:xfrm>
            <a:off x="685800" y="990600"/>
            <a:ext cx="7848600" cy="3565525"/>
          </a:xfrm>
          <a:prstGeom prst="rect">
            <a:avLst/>
          </a:prstGeom>
          <a:noFill/>
          <a:ln w="9525">
            <a:noFill/>
          </a:ln>
        </p:spPr>
        <p:txBody>
          <a:bodyPr>
            <a:spAutoFit/>
          </a:bodyPr>
          <a:p>
            <a:pPr>
              <a:spcBef>
                <a:spcPct val="50000"/>
              </a:spcBef>
              <a:buClr>
                <a:srgbClr val="FF0000"/>
              </a:buClr>
              <a:buSzPct val="110000"/>
              <a:buFont typeface="Wingdings" panose="05000000000000000000" pitchFamily="2" charset="2"/>
              <a:buChar char="Ø"/>
            </a:pPr>
            <a:r>
              <a:rPr lang="zh-CN" altLang="en-US" sz="2400" b="1">
                <a:latin typeface="隶书" pitchFamily="49" charset="-122"/>
                <a:ea typeface="隶书" pitchFamily="49" charset="-122"/>
              </a:rPr>
              <a:t>新中国成立后的第一届中央人民政府</a:t>
            </a:r>
            <a:r>
              <a:rPr lang="en-US" altLang="zh-CN" sz="2400" b="1">
                <a:latin typeface="隶书" pitchFamily="49" charset="-122"/>
                <a:ea typeface="隶书" pitchFamily="49" charset="-122"/>
              </a:rPr>
              <a:t>63</a:t>
            </a:r>
            <a:r>
              <a:rPr lang="zh-CN" altLang="en-US" sz="2400" b="1">
                <a:latin typeface="隶书" pitchFamily="49" charset="-122"/>
                <a:ea typeface="隶书" pitchFamily="49" charset="-122"/>
              </a:rPr>
              <a:t>名领导人中，湘籍有</a:t>
            </a:r>
            <a:r>
              <a:rPr lang="en-US" altLang="zh-CN" sz="2400" b="1">
                <a:latin typeface="隶书" pitchFamily="49" charset="-122"/>
                <a:ea typeface="隶书" pitchFamily="49" charset="-122"/>
              </a:rPr>
              <a:t> 11</a:t>
            </a:r>
            <a:r>
              <a:rPr lang="zh-CN" altLang="en-US" sz="2400" b="1">
                <a:latin typeface="隶书" pitchFamily="49" charset="-122"/>
                <a:ea typeface="隶书" pitchFamily="49" charset="-122"/>
              </a:rPr>
              <a:t>人。十大元帅中湘籍有</a:t>
            </a:r>
            <a:r>
              <a:rPr lang="en-US" altLang="zh-CN" sz="2400" b="1">
                <a:latin typeface="隶书" pitchFamily="49" charset="-122"/>
                <a:ea typeface="隶书" pitchFamily="49" charset="-122"/>
              </a:rPr>
              <a:t>3</a:t>
            </a:r>
            <a:r>
              <a:rPr lang="zh-CN" altLang="en-US" sz="2400" b="1">
                <a:latin typeface="隶书" pitchFamily="49" charset="-122"/>
                <a:ea typeface="隶书" pitchFamily="49" charset="-122"/>
              </a:rPr>
              <a:t>人，十员大将中湘籍有</a:t>
            </a:r>
            <a:r>
              <a:rPr lang="en-US" altLang="zh-CN" sz="2400" b="1">
                <a:latin typeface="隶书" pitchFamily="49" charset="-122"/>
                <a:ea typeface="隶书" pitchFamily="49" charset="-122"/>
              </a:rPr>
              <a:t>6</a:t>
            </a:r>
            <a:r>
              <a:rPr lang="zh-CN" altLang="en-US" sz="2400" b="1">
                <a:latin typeface="隶书" pitchFamily="49" charset="-122"/>
                <a:ea typeface="隶书" pitchFamily="49" charset="-122"/>
              </a:rPr>
              <a:t>位。而</a:t>
            </a:r>
            <a:r>
              <a:rPr lang="en-US" altLang="zh-CN" sz="2400" b="1">
                <a:latin typeface="隶书" pitchFamily="49" charset="-122"/>
                <a:ea typeface="隶书" pitchFamily="49" charset="-122"/>
              </a:rPr>
              <a:t>1950</a:t>
            </a:r>
            <a:r>
              <a:rPr lang="zh-CN" altLang="en-US" sz="2400" b="1">
                <a:latin typeface="隶书" pitchFamily="49" charset="-122"/>
                <a:ea typeface="隶书" pitchFamily="49" charset="-122"/>
              </a:rPr>
              <a:t>年成立的中国科学工作者协会第一届</a:t>
            </a:r>
            <a:r>
              <a:rPr lang="en-US" altLang="zh-CN" sz="2400" b="1">
                <a:latin typeface="隶书" pitchFamily="49" charset="-122"/>
                <a:ea typeface="隶书" pitchFamily="49" charset="-122"/>
              </a:rPr>
              <a:t>15</a:t>
            </a:r>
            <a:r>
              <a:rPr lang="zh-CN" altLang="en-US" sz="2400" b="1">
                <a:latin typeface="隶书" pitchFamily="49" charset="-122"/>
                <a:ea typeface="隶书" pitchFamily="49" charset="-122"/>
              </a:rPr>
              <a:t>名理事长和理事中，却无一是湖南人。</a:t>
            </a:r>
            <a:endParaRPr lang="zh-CN" altLang="en-US" sz="2400" b="1">
              <a:latin typeface="隶书" pitchFamily="49" charset="-122"/>
              <a:ea typeface="隶书" pitchFamily="49" charset="-122"/>
            </a:endParaRPr>
          </a:p>
          <a:p>
            <a:pPr>
              <a:spcBef>
                <a:spcPct val="50000"/>
              </a:spcBef>
              <a:buClr>
                <a:srgbClr val="FF0000"/>
              </a:buClr>
              <a:buSzPct val="110000"/>
              <a:buFont typeface="Wingdings" panose="05000000000000000000" pitchFamily="2" charset="2"/>
              <a:buChar char="Ø"/>
            </a:pPr>
            <a:r>
              <a:rPr lang="en-US" altLang="zh-CN" sz="2400" b="1">
                <a:latin typeface="隶书" pitchFamily="49" charset="-122"/>
                <a:ea typeface="隶书" pitchFamily="49" charset="-122"/>
              </a:rPr>
              <a:t>l904</a:t>
            </a:r>
            <a:r>
              <a:rPr lang="zh-CN" altLang="en-US" sz="2400" b="1">
                <a:latin typeface="隶书" pitchFamily="49" charset="-122"/>
                <a:ea typeface="隶书" pitchFamily="49" charset="-122"/>
              </a:rPr>
              <a:t>年，湖南留日学生</a:t>
            </a:r>
            <a:r>
              <a:rPr lang="en-US" altLang="zh-CN" sz="2400" b="1">
                <a:latin typeface="隶书" pitchFamily="49" charset="-122"/>
                <a:ea typeface="隶书" pitchFamily="49" charset="-122"/>
              </a:rPr>
              <a:t>401</a:t>
            </a:r>
            <a:r>
              <a:rPr lang="zh-CN" altLang="en-US" sz="2400" b="1">
                <a:latin typeface="隶书" pitchFamily="49" charset="-122"/>
                <a:ea typeface="隶书" pitchFamily="49" charset="-122"/>
              </a:rPr>
              <a:t>人，但其中学习实业技术的不足</a:t>
            </a:r>
            <a:r>
              <a:rPr lang="en-US" altLang="zh-CN" sz="2400" b="1">
                <a:latin typeface="隶书" pitchFamily="49" charset="-122"/>
                <a:ea typeface="隶书" pitchFamily="49" charset="-122"/>
              </a:rPr>
              <a:t>20</a:t>
            </a:r>
            <a:r>
              <a:rPr lang="zh-CN" altLang="en-US" sz="2400" b="1">
                <a:latin typeface="隶书" pitchFamily="49" charset="-122"/>
                <a:ea typeface="隶书" pitchFamily="49" charset="-122"/>
              </a:rPr>
              <a:t>人。清末以来</a:t>
            </a:r>
            <a:r>
              <a:rPr lang="en-US" altLang="zh-CN" sz="2400" b="1">
                <a:latin typeface="隶书" pitchFamily="49" charset="-122"/>
                <a:ea typeface="隶书" pitchFamily="49" charset="-122"/>
              </a:rPr>
              <a:t>,</a:t>
            </a:r>
            <a:r>
              <a:rPr lang="zh-CN" altLang="en-US" sz="2400" b="1">
                <a:latin typeface="隶书" pitchFamily="49" charset="-122"/>
                <a:ea typeface="隶书" pitchFamily="49" charset="-122"/>
              </a:rPr>
              <a:t>湖南留学生虽多</a:t>
            </a:r>
            <a:r>
              <a:rPr lang="en-US" altLang="zh-CN" sz="2400" b="1">
                <a:latin typeface="隶书" pitchFamily="49" charset="-122"/>
                <a:ea typeface="隶书" pitchFamily="49" charset="-122"/>
              </a:rPr>
              <a:t>,</a:t>
            </a:r>
            <a:r>
              <a:rPr lang="zh-CN" altLang="en-US" sz="2400" b="1">
                <a:latin typeface="隶书" pitchFamily="49" charset="-122"/>
                <a:ea typeface="隶书" pitchFamily="49" charset="-122"/>
              </a:rPr>
              <a:t>但其中百分之九十以上是留东洋而不是留西洋。留东洋主要是学军事、法律、师范、宪政等学科</a:t>
            </a:r>
            <a:r>
              <a:rPr lang="en-US" altLang="zh-CN" sz="2400" b="1">
                <a:latin typeface="隶书" pitchFamily="49" charset="-122"/>
                <a:ea typeface="隶书" pitchFamily="49" charset="-122"/>
              </a:rPr>
              <a:t>,</a:t>
            </a:r>
            <a:r>
              <a:rPr lang="zh-CN" altLang="en-US" sz="2400" b="1">
                <a:latin typeface="隶书" pitchFamily="49" charset="-122"/>
                <a:ea typeface="隶书" pitchFamily="49" charset="-122"/>
              </a:rPr>
              <a:t>寻求的是整合社会秩序之术</a:t>
            </a:r>
            <a:r>
              <a:rPr lang="en-US" altLang="zh-CN" sz="2400" b="1">
                <a:latin typeface="隶书" pitchFamily="49" charset="-122"/>
                <a:ea typeface="隶书" pitchFamily="49" charset="-122"/>
              </a:rPr>
              <a:t>, </a:t>
            </a:r>
            <a:r>
              <a:rPr lang="zh-CN" altLang="en-US" sz="2400" b="1">
                <a:latin typeface="隶书" pitchFamily="49" charset="-122"/>
                <a:ea typeface="隶书" pitchFamily="49" charset="-122"/>
              </a:rPr>
              <a:t>而留西洋的大多是学经济、科技。</a:t>
            </a:r>
            <a:endParaRPr lang="zh-CN" altLang="en-US" sz="2400" b="1">
              <a:latin typeface="隶书" pitchFamily="49" charset="-122"/>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childTnLst>
                                    <p:set>
                                      <p:cBhvr additive="base">
                                        <p:cTn id="6" dur="1" fill="hold">
                                          <p:stCondLst>
                                            <p:cond delay="0"/>
                                          </p:stCondLst>
                                        </p:cTn>
                                        <p:tgtEl>
                                          <p:spTgt spid="2231">
                                            <p:txEl>
                                              <p:charRg st="0" end="95"/>
                                            </p:txEl>
                                          </p:spTgt>
                                        </p:tgtEl>
                                        <p:attrNameLst>
                                          <p:attrName>style.visibility</p:attrName>
                                        </p:attrNameLst>
                                      </p:cBhvr>
                                      <p:to>
                                        <p:strVal val="visible"/>
                                      </p:to>
                                    </p:set>
                                    <p:animEffect transition="in" filter="wipe(up)">
                                      <p:cBhvr additive="base">
                                        <p:cTn id="7" dur="500" fill="hold"/>
                                        <p:tgtEl>
                                          <p:spTgt spid="2231">
                                            <p:txEl>
                                              <p:charRg st="0" end="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childTnLst>
                                    <p:set>
                                      <p:cBhvr additive="base">
                                        <p:cTn id="11" dur="1" fill="hold">
                                          <p:stCondLst>
                                            <p:cond delay="0"/>
                                          </p:stCondLst>
                                        </p:cTn>
                                        <p:tgtEl>
                                          <p:spTgt spid="2231">
                                            <p:txEl>
                                              <p:charRg st="95" end="214"/>
                                            </p:txEl>
                                          </p:spTgt>
                                        </p:tgtEl>
                                        <p:attrNameLst>
                                          <p:attrName>style.visibility</p:attrName>
                                        </p:attrNameLst>
                                      </p:cBhvr>
                                      <p:to>
                                        <p:strVal val="visible"/>
                                      </p:to>
                                    </p:set>
                                    <p:animEffect transition="in" filter="wipe(up)">
                                      <p:cBhvr additive="base">
                                        <p:cTn id="12" dur="500" fill="hold"/>
                                        <p:tgtEl>
                                          <p:spTgt spid="2231">
                                            <p:txEl>
                                              <p:charRg st="95" end="2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1" grpId="0" animBg="1" uiExpand="1" build="p"/>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234" name="矩形 2233"/>
          <p:cNvSpPr/>
          <p:nvPr/>
        </p:nvSpPr>
        <p:spPr>
          <a:xfrm>
            <a:off x="381000" y="762000"/>
            <a:ext cx="4800600" cy="519113"/>
          </a:xfrm>
          <a:prstGeom prst="rect">
            <a:avLst/>
          </a:prstGeom>
          <a:noFill/>
          <a:ln w="9525">
            <a:noFill/>
          </a:ln>
        </p:spPr>
        <p:txBody>
          <a:bodyPr>
            <a:spAutoFit/>
          </a:bodyPr>
          <a:p>
            <a:pPr>
              <a:spcBef>
                <a:spcPct val="50000"/>
              </a:spcBef>
            </a:pPr>
            <a:r>
              <a:rPr lang="en-US" altLang="zh-CN" sz="2800" b="1">
                <a:latin typeface="楷体_GB2312" pitchFamily="49" charset="-122"/>
                <a:ea typeface="楷体_GB2312" pitchFamily="49" charset="-122"/>
              </a:rPr>
              <a:t>2</a:t>
            </a:r>
            <a:r>
              <a:rPr lang="zh-CN" altLang="en-US" sz="2800" b="1">
                <a:latin typeface="楷体_GB2312" pitchFamily="49" charset="-122"/>
                <a:ea typeface="楷体_GB2312" pitchFamily="49" charset="-122"/>
              </a:rPr>
              <a:t>、保守封闭的倾向</a:t>
            </a:r>
            <a:r>
              <a:rPr lang="zh-CN" altLang="en-US" sz="2400">
                <a:latin typeface="楷体_GB2312" pitchFamily="49" charset="-122"/>
                <a:ea typeface="楷体_GB2312" pitchFamily="49" charset="-122"/>
              </a:rPr>
              <a:t> </a:t>
            </a:r>
            <a:endParaRPr lang="zh-CN" altLang="en-US" sz="2400">
              <a:latin typeface="楷体_GB2312" pitchFamily="49" charset="-122"/>
              <a:ea typeface="楷体_GB2312" pitchFamily="49" charset="-122"/>
            </a:endParaRPr>
          </a:p>
        </p:txBody>
      </p:sp>
      <p:sp>
        <p:nvSpPr>
          <p:cNvPr id="2235" name="矩形 2234"/>
          <p:cNvSpPr/>
          <p:nvPr/>
        </p:nvSpPr>
        <p:spPr>
          <a:xfrm>
            <a:off x="533400" y="1600200"/>
            <a:ext cx="7772400" cy="1370013"/>
          </a:xfrm>
          <a:prstGeom prst="rect">
            <a:avLst/>
          </a:prstGeom>
          <a:noFill/>
          <a:ln w="9525">
            <a:noFill/>
          </a:ln>
        </p:spPr>
        <p:txBody>
          <a:bodyPr>
            <a:spAutoFit/>
          </a:bodyPr>
          <a:p>
            <a:pPr>
              <a:spcBef>
                <a:spcPct val="50000"/>
              </a:spcBef>
            </a:pPr>
            <a:r>
              <a:rPr lang="en-US" altLang="zh-CN" sz="2400" b="1">
                <a:latin typeface="隶书" pitchFamily="49" charset="-122"/>
                <a:ea typeface="隶书" pitchFamily="49" charset="-122"/>
              </a:rPr>
              <a:t>    “</a:t>
            </a:r>
            <a:r>
              <a:rPr lang="zh-CN" altLang="en-US" sz="2400" b="1">
                <a:latin typeface="隶书" pitchFamily="49" charset="-122"/>
                <a:ea typeface="隶书" pitchFamily="49" charset="-122"/>
              </a:rPr>
              <a:t>中国之民之气，如湖南一带坚如铁桶，遇事阻挠，虽可嫌，实可嘉。”</a:t>
            </a:r>
            <a:endParaRPr lang="zh-CN" altLang="en-US" sz="2400" b="1">
              <a:latin typeface="隶书" pitchFamily="49" charset="-122"/>
              <a:ea typeface="隶书" pitchFamily="49" charset="-122"/>
            </a:endParaRPr>
          </a:p>
          <a:p>
            <a:pPr>
              <a:spcBef>
                <a:spcPct val="50000"/>
              </a:spcBef>
            </a:pPr>
            <a:r>
              <a:rPr lang="zh-CN" altLang="en-US" sz="2400" b="1">
                <a:latin typeface="隶书" pitchFamily="49" charset="-122"/>
                <a:ea typeface="隶书" pitchFamily="49" charset="-122"/>
              </a:rPr>
              <a:t>                           </a:t>
            </a:r>
            <a:r>
              <a:rPr lang="en-US" altLang="zh-CN" sz="2400" b="1">
                <a:latin typeface="隶书" pitchFamily="49" charset="-122"/>
                <a:ea typeface="隶书" pitchFamily="49" charset="-122"/>
              </a:rPr>
              <a:t>——</a:t>
            </a:r>
            <a:r>
              <a:rPr lang="zh-CN" altLang="en-US" sz="2400" b="1">
                <a:latin typeface="隶书" pitchFamily="49" charset="-122"/>
                <a:ea typeface="隶书" pitchFamily="49" charset="-122"/>
              </a:rPr>
              <a:t>黄庆澄</a:t>
            </a:r>
            <a:r>
              <a:rPr lang="en-US" altLang="zh-CN" sz="2400" b="1">
                <a:latin typeface="隶书" pitchFamily="49" charset="-122"/>
                <a:ea typeface="隶书" pitchFamily="49" charset="-122"/>
              </a:rPr>
              <a:t>《</a:t>
            </a:r>
            <a:r>
              <a:rPr lang="zh-CN" altLang="en-US" sz="2400" b="1">
                <a:latin typeface="隶书" pitchFamily="49" charset="-122"/>
                <a:ea typeface="隶书" pitchFamily="49" charset="-122"/>
              </a:rPr>
              <a:t>东游日记</a:t>
            </a:r>
            <a:r>
              <a:rPr lang="en-US" altLang="zh-CN" sz="2400" b="1">
                <a:latin typeface="隶书" pitchFamily="49" charset="-122"/>
                <a:ea typeface="隶书" pitchFamily="49" charset="-122"/>
              </a:rPr>
              <a:t>》</a:t>
            </a:r>
            <a:endParaRPr lang="en-US" altLang="zh-CN" sz="2400" b="1">
              <a:latin typeface="隶书" pitchFamily="49" charset="-122"/>
              <a:ea typeface="隶书" pitchFamily="49" charset="-122"/>
            </a:endParaRPr>
          </a:p>
        </p:txBody>
      </p:sp>
      <p:sp>
        <p:nvSpPr>
          <p:cNvPr id="2236" name="矩形 2235"/>
          <p:cNvSpPr/>
          <p:nvPr/>
        </p:nvSpPr>
        <p:spPr>
          <a:xfrm>
            <a:off x="533400" y="3200400"/>
            <a:ext cx="7772400" cy="2830513"/>
          </a:xfrm>
          <a:prstGeom prst="rect">
            <a:avLst/>
          </a:prstGeom>
          <a:noFill/>
          <a:ln w="9525">
            <a:noFill/>
          </a:ln>
        </p:spPr>
        <p:txBody>
          <a:bodyPr>
            <a:spAutoFit/>
          </a:bodyPr>
          <a:p>
            <a:pPr>
              <a:spcBef>
                <a:spcPct val="50000"/>
              </a:spcBef>
            </a:pPr>
            <a:r>
              <a:rPr lang="en-US" altLang="zh-CN" sz="2400" b="1">
                <a:latin typeface="隶书" pitchFamily="49" charset="-122"/>
                <a:ea typeface="隶书" pitchFamily="49" charset="-122"/>
              </a:rPr>
              <a:t>   “</a:t>
            </a:r>
            <a:r>
              <a:rPr lang="zh-CN" altLang="en-US" sz="2400" b="1">
                <a:latin typeface="隶书" pitchFamily="49" charset="-122"/>
                <a:ea typeface="隶书" pitchFamily="49" charset="-122"/>
              </a:rPr>
              <a:t>湖南之对于中国，正如拉萨对于西藏一样，多年以来，它是大陆腹地中一座紧闭的城堡</a:t>
            </a:r>
            <a:r>
              <a:rPr lang="en-US" altLang="zh-CN" sz="2400" b="1">
                <a:latin typeface="隶书" pitchFamily="49" charset="-122"/>
                <a:ea typeface="隶书" pitchFamily="49" charset="-122"/>
              </a:rPr>
              <a:t>……</a:t>
            </a:r>
            <a:r>
              <a:rPr lang="zh-CN" altLang="en-US" sz="2400" b="1">
                <a:latin typeface="隶书" pitchFamily="49" charset="-122"/>
                <a:ea typeface="隶书" pitchFamily="49" charset="-122"/>
              </a:rPr>
              <a:t>出现了对基督教的最激烈的攻击。不管别的省份采取什么态度，湖南仍然毫不容情。所以，在中国其他省份向传教士和商人开放很久以后，湖南人继续吹嘘没有一个外国人胆敢进入他们的省境。” </a:t>
            </a:r>
            <a:endParaRPr lang="zh-CN" altLang="en-US" sz="2400" b="1">
              <a:latin typeface="隶书" pitchFamily="49" charset="-122"/>
              <a:ea typeface="隶书" pitchFamily="49" charset="-122"/>
            </a:endParaRPr>
          </a:p>
          <a:p>
            <a:pPr>
              <a:spcBef>
                <a:spcPct val="50000"/>
              </a:spcBef>
            </a:pPr>
            <a:r>
              <a:rPr lang="zh-CN" altLang="en-US" sz="2400" b="1">
                <a:latin typeface="隶书" pitchFamily="49" charset="-122"/>
                <a:ea typeface="隶书" pitchFamily="49" charset="-122"/>
              </a:rPr>
              <a:t>                                  </a:t>
            </a:r>
            <a:r>
              <a:rPr lang="en-US" altLang="zh-CN" sz="2400" b="1">
                <a:latin typeface="隶书" pitchFamily="49" charset="-122"/>
                <a:ea typeface="隶书" pitchFamily="49" charset="-122"/>
              </a:rPr>
              <a:t>——</a:t>
            </a:r>
            <a:r>
              <a:rPr lang="zh-CN" altLang="en-US" sz="2400" b="1">
                <a:latin typeface="隶书" pitchFamily="49" charset="-122"/>
                <a:ea typeface="隶书" pitchFamily="49" charset="-122"/>
              </a:rPr>
              <a:t>外国传教士</a:t>
            </a:r>
            <a:endParaRPr lang="zh-CN" altLang="en-US" sz="2400" b="1">
              <a:latin typeface="隶书" pitchFamily="49" charset="-122"/>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childTnLst>
                                    <p:set>
                                      <p:cBhvr additive="base">
                                        <p:cTn id="6" dur="1" fill="hold">
                                          <p:stCondLst>
                                            <p:cond delay="0"/>
                                          </p:stCondLst>
                                        </p:cTn>
                                        <p:tgtEl>
                                          <p:spTgt spid="2235"/>
                                        </p:tgtEl>
                                        <p:attrNameLst>
                                          <p:attrName>style.visibility</p:attrName>
                                        </p:attrNameLst>
                                      </p:cBhvr>
                                      <p:to>
                                        <p:strVal val="visible"/>
                                      </p:to>
                                    </p:set>
                                    <p:animEffect transition="in" filter="box(out)">
                                      <p:cBhvr additive="base">
                                        <p:cTn id="7" dur="500" fill="hold"/>
                                        <p:tgtEl>
                                          <p:spTgt spid="223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1" nodeType="clickEffect">
                                  <p:childTnLst>
                                    <p:set>
                                      <p:cBhvr additive="base">
                                        <p:cTn id="11" dur="1" fill="hold">
                                          <p:stCondLst>
                                            <p:cond delay="0"/>
                                          </p:stCondLst>
                                        </p:cTn>
                                        <p:tgtEl>
                                          <p:spTgt spid="2236"/>
                                        </p:tgtEl>
                                        <p:attrNameLst>
                                          <p:attrName>style.visibility</p:attrName>
                                        </p:attrNameLst>
                                      </p:cBhvr>
                                      <p:to>
                                        <p:strVal val="visible"/>
                                      </p:to>
                                    </p:set>
                                    <p:animEffect transition="in" filter="diamond(in)">
                                      <p:cBhvr additive="base">
                                        <p:cTn id="12" dur="500" fill="hold"/>
                                        <p:tgtEl>
                                          <p:spTgt spid="2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5" grpId="0" animBg="1"/>
      <p:bldP spid="2236"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39" name="矩形 2238"/>
          <p:cNvSpPr/>
          <p:nvPr/>
        </p:nvSpPr>
        <p:spPr>
          <a:xfrm>
            <a:off x="457200" y="990600"/>
            <a:ext cx="8153400" cy="3378200"/>
          </a:xfrm>
          <a:prstGeom prst="rect">
            <a:avLst/>
          </a:prstGeom>
          <a:noFill/>
          <a:ln w="9525">
            <a:noFill/>
          </a:ln>
        </p:spPr>
        <p:txBody>
          <a:bodyPr>
            <a:spAutoFit/>
          </a:bodyPr>
          <a:p>
            <a:pPr>
              <a:spcBef>
                <a:spcPct val="50000"/>
              </a:spcBef>
              <a:buClr>
                <a:srgbClr val="FF0000"/>
              </a:buClr>
              <a:buSzPct val="120000"/>
              <a:buFont typeface="Wingdings" panose="05000000000000000000" pitchFamily="2" charset="2"/>
              <a:buChar char="Ø"/>
            </a:pPr>
            <a:r>
              <a:rPr lang="en-US" altLang="zh-CN" sz="2400" b="1">
                <a:latin typeface="隶书" pitchFamily="49" charset="-122"/>
                <a:ea typeface="隶书" pitchFamily="49" charset="-122"/>
              </a:rPr>
              <a:t>1983</a:t>
            </a:r>
            <a:r>
              <a:rPr lang="zh-CN" altLang="en-US" sz="2400" b="1">
                <a:latin typeface="隶书" pitchFamily="49" charset="-122"/>
                <a:ea typeface="隶书" pitchFamily="49" charset="-122"/>
              </a:rPr>
              <a:t>年农业“联产承包责任制”早已风行全国，各省纷纷表态拥护，“工厂承包”已在部分城市进行，而我省却犹疑至最后一个表态。</a:t>
            </a:r>
            <a:endParaRPr lang="zh-CN" altLang="en-US" sz="2400" b="1">
              <a:latin typeface="隶书" pitchFamily="49" charset="-122"/>
              <a:ea typeface="隶书" pitchFamily="49" charset="-122"/>
            </a:endParaRPr>
          </a:p>
          <a:p>
            <a:pPr>
              <a:spcBef>
                <a:spcPct val="50000"/>
              </a:spcBef>
              <a:buClr>
                <a:srgbClr val="FF0000"/>
              </a:buClr>
              <a:buSzPct val="120000"/>
              <a:buFont typeface="Wingdings" panose="05000000000000000000" pitchFamily="2" charset="2"/>
              <a:buChar char="Ø"/>
            </a:pPr>
            <a:r>
              <a:rPr lang="zh-CN" altLang="en-US" sz="2400" b="1">
                <a:latin typeface="隶书" pitchFamily="49" charset="-122"/>
                <a:ea typeface="隶书" pitchFamily="49" charset="-122"/>
              </a:rPr>
              <a:t>实践是检验真理唯一标准的大讨论，在大陆所有的省市自治区中，湖南成了唯一的空白。</a:t>
            </a:r>
            <a:endParaRPr lang="zh-CN" altLang="en-US" sz="2400" b="1">
              <a:latin typeface="隶书" pitchFamily="49" charset="-122"/>
              <a:ea typeface="隶书" pitchFamily="49" charset="-122"/>
            </a:endParaRPr>
          </a:p>
          <a:p>
            <a:pPr>
              <a:spcBef>
                <a:spcPct val="50000"/>
              </a:spcBef>
              <a:buClr>
                <a:srgbClr val="FF0000"/>
              </a:buClr>
              <a:buSzPct val="120000"/>
              <a:buFont typeface="Wingdings" panose="05000000000000000000" pitchFamily="2" charset="2"/>
              <a:buChar char="Ø"/>
            </a:pPr>
            <a:r>
              <a:rPr lang="en-US" altLang="zh-CN" sz="2400" b="1">
                <a:latin typeface="隶书" pitchFamily="49" charset="-122"/>
                <a:ea typeface="隶书" pitchFamily="49" charset="-122"/>
              </a:rPr>
              <a:t>80</a:t>
            </a:r>
            <a:r>
              <a:rPr lang="zh-CN" altLang="en-US" sz="2400" b="1">
                <a:latin typeface="隶书" pitchFamily="49" charset="-122"/>
                <a:ea typeface="隶书" pitchFamily="49" charset="-122"/>
              </a:rPr>
              <a:t>年代对广东改革开放的辐射和冲击，湖南以</a:t>
            </a:r>
            <a:r>
              <a:rPr lang="en-US" altLang="zh-CN" sz="2400" b="1">
                <a:latin typeface="隶书" pitchFamily="49" charset="-122"/>
                <a:ea typeface="隶书" pitchFamily="49" charset="-122"/>
              </a:rPr>
              <a:t>3000</a:t>
            </a:r>
            <a:r>
              <a:rPr lang="zh-CN" altLang="en-US" sz="2400" b="1">
                <a:latin typeface="隶书" pitchFamily="49" charset="-122"/>
                <a:ea typeface="隶书" pitchFamily="49" charset="-122"/>
              </a:rPr>
              <a:t>多个关卡作为回答</a:t>
            </a:r>
            <a:r>
              <a:rPr lang="en-US" altLang="zh-CN" sz="2400" b="1">
                <a:latin typeface="隶书" pitchFamily="49" charset="-122"/>
                <a:ea typeface="隶书" pitchFamily="49" charset="-122"/>
              </a:rPr>
              <a:t>,</a:t>
            </a:r>
            <a:r>
              <a:rPr lang="zh-CN" altLang="en-US" sz="2400" b="1">
                <a:latin typeface="隶书" pitchFamily="49" charset="-122"/>
                <a:ea typeface="隶书" pitchFamily="49" charset="-122"/>
              </a:rPr>
              <a:t>其结果恰恰卡住了自己，要流的还是不可阻挡地流了，先是粮食、牲猪南流，再是人才、资金南流。</a:t>
            </a:r>
            <a:endParaRPr lang="zh-CN" altLang="en-US" sz="2400" b="1">
              <a:latin typeface="隶书" pitchFamily="49" charset="-122"/>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childTnLst>
                                    <p:set>
                                      <p:cBhvr additive="base">
                                        <p:cTn id="6" dur="1" fill="hold">
                                          <p:stCondLst>
                                            <p:cond delay="0"/>
                                          </p:stCondLst>
                                        </p:cTn>
                                        <p:tgtEl>
                                          <p:spTgt spid="2239">
                                            <p:txEl>
                                              <p:charRg st="0" end="62"/>
                                            </p:txEl>
                                          </p:spTgt>
                                        </p:tgtEl>
                                        <p:attrNameLst>
                                          <p:attrName>style.visibility</p:attrName>
                                        </p:attrNameLst>
                                      </p:cBhvr>
                                      <p:to>
                                        <p:strVal val="visible"/>
                                      </p:to>
                                    </p:set>
                                    <p:animEffect transition="in" filter="wipe(up)">
                                      <p:cBhvr additive="base">
                                        <p:cTn id="7" dur="500" fill="hold"/>
                                        <p:tgtEl>
                                          <p:spTgt spid="2239">
                                            <p:txEl>
                                              <p:charRg st="0" end="6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childTnLst>
                                    <p:set>
                                      <p:cBhvr additive="base">
                                        <p:cTn id="11" dur="1" fill="hold">
                                          <p:stCondLst>
                                            <p:cond delay="0"/>
                                          </p:stCondLst>
                                        </p:cTn>
                                        <p:tgtEl>
                                          <p:spTgt spid="2239">
                                            <p:txEl>
                                              <p:charRg st="62" end="102"/>
                                            </p:txEl>
                                          </p:spTgt>
                                        </p:tgtEl>
                                        <p:attrNameLst>
                                          <p:attrName>style.visibility</p:attrName>
                                        </p:attrNameLst>
                                      </p:cBhvr>
                                      <p:to>
                                        <p:strVal val="visible"/>
                                      </p:to>
                                    </p:set>
                                    <p:animEffect transition="in" filter="wipe(up)">
                                      <p:cBhvr additive="base">
                                        <p:cTn id="12" dur="500" fill="hold"/>
                                        <p:tgtEl>
                                          <p:spTgt spid="2239">
                                            <p:txEl>
                                              <p:charRg st="62" end="10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childTnLst>
                                    <p:set>
                                      <p:cBhvr additive="base">
                                        <p:cTn id="16" dur="1" fill="hold">
                                          <p:stCondLst>
                                            <p:cond delay="0"/>
                                          </p:stCondLst>
                                        </p:cTn>
                                        <p:tgtEl>
                                          <p:spTgt spid="2239">
                                            <p:txEl>
                                              <p:charRg st="102" end="181"/>
                                            </p:txEl>
                                          </p:spTgt>
                                        </p:tgtEl>
                                        <p:attrNameLst>
                                          <p:attrName>style.visibility</p:attrName>
                                        </p:attrNameLst>
                                      </p:cBhvr>
                                      <p:to>
                                        <p:strVal val="visible"/>
                                      </p:to>
                                    </p:set>
                                    <p:animEffect transition="in" filter="wipe(up)">
                                      <p:cBhvr additive="base">
                                        <p:cTn id="17" dur="500" fill="hold"/>
                                        <p:tgtEl>
                                          <p:spTgt spid="2239">
                                            <p:txEl>
                                              <p:charRg st="102" end="18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9" grpId="0" animBg="1"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42" name="矩形 2241"/>
          <p:cNvSpPr/>
          <p:nvPr/>
        </p:nvSpPr>
        <p:spPr>
          <a:xfrm>
            <a:off x="457200" y="685800"/>
            <a:ext cx="4953000" cy="519113"/>
          </a:xfrm>
          <a:prstGeom prst="rect">
            <a:avLst/>
          </a:prstGeom>
          <a:noFill/>
          <a:ln w="9525">
            <a:noFill/>
          </a:ln>
        </p:spPr>
        <p:txBody>
          <a:bodyPr>
            <a:spAutoFit/>
          </a:bodyPr>
          <a:p>
            <a:pPr>
              <a:spcBef>
                <a:spcPct val="50000"/>
              </a:spcBef>
            </a:pPr>
            <a:r>
              <a:rPr lang="en-US" altLang="zh-CN" sz="2800" b="1">
                <a:solidFill>
                  <a:srgbClr val="080808"/>
                </a:solidFill>
                <a:latin typeface="楷体_GB2312" pitchFamily="49" charset="-122"/>
                <a:ea typeface="楷体_GB2312" pitchFamily="49" charset="-122"/>
              </a:rPr>
              <a:t>3</a:t>
            </a:r>
            <a:r>
              <a:rPr lang="zh-CN" altLang="en-US" sz="2800" b="1">
                <a:solidFill>
                  <a:srgbClr val="080808"/>
                </a:solidFill>
                <a:latin typeface="楷体_GB2312" pitchFamily="49" charset="-122"/>
                <a:ea typeface="楷体_GB2312" pitchFamily="49" charset="-122"/>
              </a:rPr>
              <a:t>、唯意志论的倾向</a:t>
            </a:r>
            <a:endParaRPr lang="zh-CN" altLang="en-US" sz="2800" b="1">
              <a:solidFill>
                <a:srgbClr val="080808"/>
              </a:solidFill>
              <a:latin typeface="楷体_GB2312" pitchFamily="49" charset="-122"/>
              <a:ea typeface="楷体_GB2312" pitchFamily="49" charset="-122"/>
            </a:endParaRPr>
          </a:p>
        </p:txBody>
      </p:sp>
      <p:sp>
        <p:nvSpPr>
          <p:cNvPr id="2243" name="矩形 2242"/>
          <p:cNvSpPr/>
          <p:nvPr/>
        </p:nvSpPr>
        <p:spPr>
          <a:xfrm>
            <a:off x="457200" y="1447800"/>
            <a:ext cx="7772400" cy="822325"/>
          </a:xfrm>
          <a:prstGeom prst="rect">
            <a:avLst/>
          </a:prstGeom>
          <a:noFill/>
          <a:ln w="9525">
            <a:noFill/>
          </a:ln>
        </p:spPr>
        <p:txBody>
          <a:bodyPr>
            <a:spAutoFit/>
          </a:bodyPr>
          <a:p>
            <a:pPr>
              <a:spcBef>
                <a:spcPct val="50000"/>
              </a:spcBef>
              <a:buSzPct val="110000"/>
              <a:buFont typeface="Wingdings" panose="05000000000000000000" pitchFamily="2" charset="2"/>
              <a:buChar char="l"/>
            </a:pPr>
            <a:r>
              <a:rPr lang="zh-CN" altLang="en-US" sz="2400" b="1">
                <a:solidFill>
                  <a:srgbClr val="080808"/>
                </a:solidFill>
                <a:ea typeface="隶书" pitchFamily="49" charset="-122"/>
              </a:rPr>
              <a:t>由霸蛮发展为过度强调主观意志的能动作用，忽视事物发展的客观规律。</a:t>
            </a:r>
            <a:endParaRPr lang="zh-CN" altLang="en-US" sz="2400" b="1">
              <a:solidFill>
                <a:srgbClr val="080808"/>
              </a:solidFill>
              <a:ea typeface="隶书" pitchFamily="49" charset="-122"/>
            </a:endParaRPr>
          </a:p>
        </p:txBody>
      </p:sp>
      <p:sp>
        <p:nvSpPr>
          <p:cNvPr id="2244" name="矩形 2243"/>
          <p:cNvSpPr/>
          <p:nvPr/>
        </p:nvSpPr>
        <p:spPr>
          <a:xfrm>
            <a:off x="990600" y="2667000"/>
            <a:ext cx="6400800" cy="366713"/>
          </a:xfrm>
          <a:prstGeom prst="rect">
            <a:avLst/>
          </a:prstGeom>
          <a:noFill/>
          <a:ln w="9525">
            <a:noFill/>
          </a:ln>
        </p:spPr>
        <p:txBody>
          <a:bodyPr>
            <a:spAutoFit/>
          </a:bodyPr>
          <a:p>
            <a:pPr>
              <a:spcBef>
                <a:spcPct val="50000"/>
              </a:spcBef>
            </a:pPr>
          </a:p>
        </p:txBody>
      </p:sp>
      <p:sp>
        <p:nvSpPr>
          <p:cNvPr id="2245" name="矩形 2244"/>
          <p:cNvSpPr/>
          <p:nvPr/>
        </p:nvSpPr>
        <p:spPr>
          <a:xfrm>
            <a:off x="3276600" y="2667000"/>
            <a:ext cx="5334000" cy="2282825"/>
          </a:xfrm>
          <a:prstGeom prst="rect">
            <a:avLst/>
          </a:prstGeom>
          <a:noFill/>
          <a:ln w="9525">
            <a:noFill/>
          </a:ln>
        </p:spPr>
        <p:txBody>
          <a:bodyPr>
            <a:spAutoFit/>
          </a:bodyPr>
          <a:p>
            <a:pPr>
              <a:buClr>
                <a:srgbClr val="FF0000"/>
              </a:buClr>
              <a:buSzPct val="100000"/>
              <a:buFont typeface="Wingdings" panose="05000000000000000000" pitchFamily="2" charset="2"/>
              <a:buChar char="Ø"/>
            </a:pPr>
            <a:r>
              <a:rPr lang="en-US" altLang="zh-CN" sz="2400" b="1">
                <a:latin typeface="楷体_GB2312" pitchFamily="49" charset="-122"/>
                <a:ea typeface="楷体_GB2312" pitchFamily="49" charset="-122"/>
              </a:rPr>
              <a:t>1905</a:t>
            </a:r>
            <a:r>
              <a:rPr lang="zh-CN" altLang="en-US" sz="2400" b="1">
                <a:latin typeface="楷体_GB2312" pitchFamily="49" charset="-122"/>
                <a:ea typeface="楷体_GB2312" pitchFamily="49" charset="-122"/>
              </a:rPr>
              <a:t>年，陈天华自沉大森海湾。</a:t>
            </a:r>
            <a:endParaRPr lang="zh-CN" altLang="en-US" sz="2400" b="1">
              <a:latin typeface="楷体_GB2312" pitchFamily="49" charset="-122"/>
              <a:ea typeface="楷体_GB2312" pitchFamily="49" charset="-122"/>
            </a:endParaRPr>
          </a:p>
          <a:p>
            <a:pPr>
              <a:buClr>
                <a:srgbClr val="FF0000"/>
              </a:buClr>
              <a:buSzPct val="100000"/>
              <a:buFont typeface="Wingdings" panose="05000000000000000000" pitchFamily="2" charset="2"/>
              <a:buChar char="Ø"/>
            </a:pPr>
            <a:r>
              <a:rPr lang="en-US" altLang="zh-CN" sz="2400" b="1">
                <a:latin typeface="楷体_GB2312" pitchFamily="49" charset="-122"/>
                <a:ea typeface="楷体_GB2312" pitchFamily="49" charset="-122"/>
              </a:rPr>
              <a:t>1906</a:t>
            </a:r>
            <a:r>
              <a:rPr lang="zh-CN" altLang="en-US" sz="2400" b="1">
                <a:latin typeface="楷体_GB2312" pitchFamily="49" charset="-122"/>
                <a:ea typeface="楷体_GB2312" pitchFamily="49" charset="-122"/>
              </a:rPr>
              <a:t>年，姚宏业投身于黄浦江。</a:t>
            </a:r>
            <a:endParaRPr lang="zh-CN" altLang="en-US" sz="2400" b="1">
              <a:latin typeface="楷体_GB2312" pitchFamily="49" charset="-122"/>
              <a:ea typeface="楷体_GB2312" pitchFamily="49" charset="-122"/>
            </a:endParaRPr>
          </a:p>
          <a:p>
            <a:pPr>
              <a:buClr>
                <a:srgbClr val="FF0000"/>
              </a:buClr>
              <a:buSzPct val="100000"/>
              <a:buFont typeface="Wingdings" panose="05000000000000000000" pitchFamily="2" charset="2"/>
              <a:buChar char="Ø"/>
            </a:pPr>
            <a:r>
              <a:rPr lang="en-US" altLang="zh-CN" sz="2400" b="1">
                <a:latin typeface="楷体_GB2312" pitchFamily="49" charset="-122"/>
                <a:ea typeface="楷体_GB2312" pitchFamily="49" charset="-122"/>
              </a:rPr>
              <a:t>1911</a:t>
            </a:r>
            <a:r>
              <a:rPr lang="zh-CN" altLang="en-US" sz="2400" b="1">
                <a:latin typeface="楷体_GB2312" pitchFamily="49" charset="-122"/>
                <a:ea typeface="楷体_GB2312" pitchFamily="49" charset="-122"/>
              </a:rPr>
              <a:t>年，杨毓麟蹈大西洋海湾。</a:t>
            </a:r>
            <a:endParaRPr lang="zh-CN" altLang="en-US" sz="2400" b="1">
              <a:latin typeface="楷体_GB2312" pitchFamily="49" charset="-122"/>
              <a:ea typeface="楷体_GB2312" pitchFamily="49" charset="-122"/>
            </a:endParaRPr>
          </a:p>
          <a:p>
            <a:pPr>
              <a:buClr>
                <a:srgbClr val="FF0000"/>
              </a:buClr>
              <a:buSzPct val="100000"/>
              <a:buFont typeface="Wingdings" panose="05000000000000000000" pitchFamily="2" charset="2"/>
              <a:buChar char="Ø"/>
            </a:pPr>
            <a:r>
              <a:rPr lang="en-US" altLang="zh-CN" sz="2400" b="1">
                <a:latin typeface="楷体_GB2312" pitchFamily="49" charset="-122"/>
                <a:ea typeface="楷体_GB2312" pitchFamily="49" charset="-122"/>
              </a:rPr>
              <a:t>1915</a:t>
            </a:r>
            <a:r>
              <a:rPr lang="zh-CN" altLang="en-US" sz="2400" b="1">
                <a:latin typeface="楷体_GB2312" pitchFamily="49" charset="-122"/>
                <a:ea typeface="楷体_GB2312" pitchFamily="49" charset="-122"/>
              </a:rPr>
              <a:t>年，彭超葬身湖南的湘江。</a:t>
            </a:r>
            <a:endParaRPr lang="zh-CN" altLang="en-US" sz="2400" b="1">
              <a:latin typeface="楷体_GB2312" pitchFamily="49" charset="-122"/>
              <a:ea typeface="楷体_GB2312" pitchFamily="49" charset="-122"/>
            </a:endParaRPr>
          </a:p>
          <a:p>
            <a:pPr>
              <a:buClr>
                <a:srgbClr val="FF0000"/>
              </a:buClr>
              <a:buSzPct val="100000"/>
              <a:buFont typeface="Wingdings" panose="05000000000000000000" pitchFamily="2" charset="2"/>
              <a:buChar char="Ø"/>
            </a:pPr>
            <a:r>
              <a:rPr lang="en-US" altLang="zh-CN" sz="2400" b="1">
                <a:latin typeface="楷体_GB2312" pitchFamily="49" charset="-122"/>
                <a:ea typeface="楷体_GB2312" pitchFamily="49" charset="-122"/>
              </a:rPr>
              <a:t>1921</a:t>
            </a:r>
            <a:r>
              <a:rPr lang="zh-CN" altLang="en-US" sz="2400" b="1">
                <a:latin typeface="楷体_GB2312" pitchFamily="49" charset="-122"/>
                <a:ea typeface="楷体_GB2312" pitchFamily="49" charset="-122"/>
              </a:rPr>
              <a:t>年，易白沙江门投海自尽。</a:t>
            </a:r>
            <a:endParaRPr lang="zh-CN" altLang="en-US" sz="2400" b="1">
              <a:latin typeface="楷体_GB2312" pitchFamily="49" charset="-122"/>
              <a:ea typeface="楷体_GB2312" pitchFamily="49" charset="-122"/>
            </a:endParaRPr>
          </a:p>
          <a:p>
            <a:pPr>
              <a:buSzPct val="100000"/>
            </a:pPr>
            <a:endParaRPr lang="zh-CN" altLang="en-US" sz="2400" b="1">
              <a:latin typeface="楷体_GB2312" pitchFamily="49" charset="-122"/>
              <a:ea typeface="楷体_GB2312" pitchFamily="49" charset="-122"/>
            </a:endParaRPr>
          </a:p>
        </p:txBody>
      </p:sp>
      <p:graphicFrame>
        <p:nvGraphicFramePr>
          <p:cNvPr id="2246" name="对象 2245"/>
          <p:cNvGraphicFramePr>
            <a:graphicFrameLocks noChangeAspect="1"/>
          </p:cNvGraphicFramePr>
          <p:nvPr/>
        </p:nvGraphicFramePr>
        <p:xfrm>
          <a:off x="533400" y="2514600"/>
          <a:ext cx="2046288" cy="2354263"/>
        </p:xfrm>
        <a:graphic>
          <a:graphicData uri="http://schemas.openxmlformats.org/presentationml/2006/ole">
            <mc:AlternateContent xmlns:mc="http://schemas.openxmlformats.org/markup-compatibility/2006">
              <mc:Choice xmlns:v="urn:schemas-microsoft-com:vml" Requires="v">
                <p:oleObj spid="_x0000_s3076" name="" r:id="rId1" imgW="952500" imgH="1171575" progId="MSPhotoEd.3">
                  <p:embed/>
                </p:oleObj>
              </mc:Choice>
              <mc:Fallback>
                <p:oleObj name="" r:id="rId1" imgW="952500" imgH="1171575" progId="MSPhotoEd.3">
                  <p:embed/>
                  <p:pic>
                    <p:nvPicPr>
                      <p:cNvPr id="0" name="图片 3075"/>
                      <p:cNvPicPr/>
                      <p:nvPr/>
                    </p:nvPicPr>
                    <p:blipFill>
                      <a:blip r:embed="rId2"/>
                      <a:stretch>
                        <a:fillRect/>
                      </a:stretch>
                    </p:blipFill>
                    <p:spPr>
                      <a:xfrm>
                        <a:off x="533400" y="2514600"/>
                        <a:ext cx="2046288" cy="2354263"/>
                      </a:xfrm>
                      <a:prstGeom prst="rect">
                        <a:avLst/>
                      </a:prstGeom>
                      <a:noFill/>
                      <a:ln w="38100">
                        <a:noFill/>
                        <a:miter/>
                      </a:ln>
                    </p:spPr>
                  </p:pic>
                </p:oleObj>
              </mc:Fallback>
            </mc:AlternateContent>
          </a:graphicData>
        </a:graphic>
      </p:graphicFrame>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childTnLst>
                                    <p:set>
                                      <p:cBhvr additive="base">
                                        <p:cTn id="6" dur="1" fill="hold">
                                          <p:stCondLst>
                                            <p:cond delay="0"/>
                                          </p:stCondLst>
                                        </p:cTn>
                                        <p:tgtEl>
                                          <p:spTgt spid="2243"/>
                                        </p:tgtEl>
                                        <p:attrNameLst>
                                          <p:attrName>style.visibility</p:attrName>
                                        </p:attrNameLst>
                                      </p:cBhvr>
                                      <p:to>
                                        <p:strVal val="visible"/>
                                      </p:to>
                                    </p:set>
                                    <p:animEffect transition="in" filter="box(out)">
                                      <p:cBhvr additive="base">
                                        <p:cTn id="7" dur="500" fill="hold"/>
                                        <p:tgtEl>
                                          <p:spTgt spid="224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childTnLst>
                                    <p:set>
                                      <p:cBhvr additive="base">
                                        <p:cTn id="11" dur="1" fill="hold">
                                          <p:stCondLst>
                                            <p:cond delay="0"/>
                                          </p:stCondLst>
                                        </p:cTn>
                                        <p:tgtEl>
                                          <p:spTgt spid="2246"/>
                                        </p:tgtEl>
                                        <p:attrNameLst>
                                          <p:attrName>style.visibility</p:attrName>
                                        </p:attrNameLst>
                                      </p:cBhvr>
                                      <p:to>
                                        <p:strVal val="visible"/>
                                      </p:to>
                                    </p:set>
                                    <p:animEffect transition="in" filter="wheel(4)">
                                      <p:cBhvr additive="base">
                                        <p:cTn id="12" dur="500" fill="hold"/>
                                        <p:tgtEl>
                                          <p:spTgt spid="224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1" nodeType="clickEffect">
                                  <p:childTnLst>
                                    <p:set>
                                      <p:cBhvr additive="base">
                                        <p:cTn id="16" dur="1" fill="hold">
                                          <p:stCondLst>
                                            <p:cond delay="0"/>
                                          </p:stCondLst>
                                        </p:cTn>
                                        <p:tgtEl>
                                          <p:spTgt spid="2245"/>
                                        </p:tgtEl>
                                        <p:attrNameLst>
                                          <p:attrName>style.visibility</p:attrName>
                                        </p:attrNameLst>
                                      </p:cBhvr>
                                      <p:to>
                                        <p:strVal val="visible"/>
                                      </p:to>
                                    </p:set>
                                    <p:animEffect transition="in" filter="wipe(up)">
                                      <p:cBhvr additive="base">
                                        <p:cTn id="17" dur="500" fill="hold"/>
                                        <p:tgtEl>
                                          <p:spTgt spid="224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1" nodeType="clickEffect">
                                  <p:childTnLst>
                                    <p:set>
                                      <p:cBhvr additive="base">
                                        <p:cTn id="21" dur="1" fill="hold">
                                          <p:stCondLst>
                                            <p:cond delay="0"/>
                                          </p:stCondLst>
                                        </p:cTn>
                                        <p:tgtEl>
                                          <p:spTgt spid="2245"/>
                                        </p:tgtEl>
                                        <p:attrNameLst>
                                          <p:attrName>style.visibility</p:attrName>
                                        </p:attrNameLst>
                                      </p:cBhvr>
                                      <p:to>
                                        <p:strVal val="visible"/>
                                      </p:to>
                                    </p:set>
                                    <p:animEffect transition="in" filter="wipe(up)">
                                      <p:cBhvr additive="base">
                                        <p:cTn id="22" dur="500" fill="hold"/>
                                        <p:tgtEl>
                                          <p:spTgt spid="224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1" nodeType="clickEffect">
                                  <p:childTnLst>
                                    <p:set>
                                      <p:cBhvr additive="base">
                                        <p:cTn id="26" dur="1" fill="hold">
                                          <p:stCondLst>
                                            <p:cond delay="0"/>
                                          </p:stCondLst>
                                        </p:cTn>
                                        <p:tgtEl>
                                          <p:spTgt spid="2245"/>
                                        </p:tgtEl>
                                        <p:attrNameLst>
                                          <p:attrName>style.visibility</p:attrName>
                                        </p:attrNameLst>
                                      </p:cBhvr>
                                      <p:to>
                                        <p:strVal val="visible"/>
                                      </p:to>
                                    </p:set>
                                    <p:animEffect transition="in" filter="wipe(up)">
                                      <p:cBhvr additive="base">
                                        <p:cTn id="27" dur="500" fill="hold"/>
                                        <p:tgtEl>
                                          <p:spTgt spid="224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1" nodeType="clickEffect">
                                  <p:childTnLst>
                                    <p:set>
                                      <p:cBhvr additive="base">
                                        <p:cTn id="31" dur="1" fill="hold">
                                          <p:stCondLst>
                                            <p:cond delay="0"/>
                                          </p:stCondLst>
                                        </p:cTn>
                                        <p:tgtEl>
                                          <p:spTgt spid="2245"/>
                                        </p:tgtEl>
                                        <p:attrNameLst>
                                          <p:attrName>style.visibility</p:attrName>
                                        </p:attrNameLst>
                                      </p:cBhvr>
                                      <p:to>
                                        <p:strVal val="visible"/>
                                      </p:to>
                                    </p:set>
                                    <p:animEffect transition="in" filter="wipe(up)">
                                      <p:cBhvr additive="base">
                                        <p:cTn id="32" dur="500" fill="hold"/>
                                        <p:tgtEl>
                                          <p:spTgt spid="224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1" nodeType="clickEffect">
                                  <p:childTnLst>
                                    <p:set>
                                      <p:cBhvr additive="base">
                                        <p:cTn id="36" dur="1" fill="hold">
                                          <p:stCondLst>
                                            <p:cond delay="0"/>
                                          </p:stCondLst>
                                        </p:cTn>
                                        <p:tgtEl>
                                          <p:spTgt spid="2245"/>
                                        </p:tgtEl>
                                        <p:attrNameLst>
                                          <p:attrName>style.visibility</p:attrName>
                                        </p:attrNameLst>
                                      </p:cBhvr>
                                      <p:to>
                                        <p:strVal val="visible"/>
                                      </p:to>
                                    </p:set>
                                    <p:animEffect transition="in" filter="wipe(up)">
                                      <p:cBhvr additive="base">
                                        <p:cTn id="37" dur="500" fill="hold"/>
                                        <p:tgtEl>
                                          <p:spTgt spid="2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3" grpId="0" animBg="1"/>
      <p:bldP spid="2245" grpId="1" animBg="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49" name="标题 2248"/>
          <p:cNvSpPr/>
          <p:nvPr>
            <p:ph type="title" idx="4294967295"/>
          </p:nvPr>
        </p:nvSpPr>
        <p:spPr>
          <a:xfrm>
            <a:off x="1371600" y="381000"/>
            <a:ext cx="6902450" cy="942975"/>
          </a:xfrm>
          <a:ln/>
        </p:spPr>
        <p:txBody>
          <a:bodyPr anchor="ctr"/>
          <a:p>
            <a:pPr>
              <a:buClr>
                <a:srgbClr val="FF0000"/>
              </a:buClr>
              <a:buSzPct val="100000"/>
              <a:buFont typeface="Wingdings" panose="05000000000000000000" pitchFamily="2" charset="2"/>
              <a:buChar char="u"/>
            </a:pPr>
            <a:r>
              <a:rPr lang="zh-CN" altLang="en-US" sz="2800" b="1">
                <a:ea typeface="楷体_GB2312" pitchFamily="49" charset="-122"/>
              </a:rPr>
              <a:t>片面夸大主观努力和精神因素的作用</a:t>
            </a:r>
            <a:r>
              <a:rPr lang="zh-CN" altLang="en-US" sz="4000"/>
              <a:t> </a:t>
            </a:r>
            <a:endParaRPr lang="zh-CN" altLang="en-US" sz="4000"/>
          </a:p>
        </p:txBody>
      </p:sp>
      <p:pic>
        <p:nvPicPr>
          <p:cNvPr id="2250" name="内容占位符 2249"/>
          <p:cNvPicPr>
            <a:picLocks noChangeAspect="1"/>
          </p:cNvPicPr>
          <p:nvPr>
            <p:ph sz="quarter" idx="1"/>
          </p:nvPr>
        </p:nvPicPr>
        <p:blipFill>
          <a:blip r:embed="rId1"/>
          <a:stretch>
            <a:fillRect/>
          </a:stretch>
        </p:blipFill>
        <p:spPr>
          <a:xfrm>
            <a:off x="3429000" y="2133600"/>
            <a:ext cx="2743200" cy="4068763"/>
          </a:xfrm>
          <a:prstGeom prst="rect">
            <a:avLst/>
          </a:prstGeom>
          <a:ln/>
        </p:spPr>
      </p:pic>
      <p:pic>
        <p:nvPicPr>
          <p:cNvPr id="2251" name="内容占位符 2250"/>
          <p:cNvPicPr>
            <a:picLocks noChangeAspect="1"/>
          </p:cNvPicPr>
          <p:nvPr>
            <p:ph sz="quarter" idx="1"/>
          </p:nvPr>
        </p:nvPicPr>
        <p:blipFill>
          <a:blip r:embed="rId2"/>
          <a:stretch>
            <a:fillRect/>
          </a:stretch>
        </p:blipFill>
        <p:spPr>
          <a:xfrm>
            <a:off x="6248400" y="2209800"/>
            <a:ext cx="2667000" cy="3992563"/>
          </a:xfrm>
          <a:prstGeom prst="rect">
            <a:avLst/>
          </a:prstGeom>
          <a:solidFill>
            <a:srgbClr val="FFFFFF"/>
          </a:solidFill>
          <a:ln/>
        </p:spPr>
      </p:pic>
      <p:pic>
        <p:nvPicPr>
          <p:cNvPr id="2252" name="图片 2251"/>
          <p:cNvPicPr>
            <a:picLocks noChangeAspect="1"/>
          </p:cNvPicPr>
          <p:nvPr/>
        </p:nvPicPr>
        <p:blipFill>
          <a:blip r:embed="rId3"/>
          <a:stretch>
            <a:fillRect/>
          </a:stretch>
        </p:blipFill>
        <p:spPr>
          <a:xfrm>
            <a:off x="609600" y="2057400"/>
            <a:ext cx="2803525" cy="4105275"/>
          </a:xfrm>
          <a:prstGeom prst="rect">
            <a:avLst/>
          </a:prstGeom>
          <a:noFill/>
          <a:ln w="9525">
            <a:noFill/>
          </a:ln>
        </p:spPr>
      </p:pic>
      <p:sp>
        <p:nvSpPr>
          <p:cNvPr id="2253" name="云形标注 2252"/>
          <p:cNvSpPr/>
          <p:nvPr/>
        </p:nvSpPr>
        <p:spPr>
          <a:xfrm>
            <a:off x="1905000" y="1600200"/>
            <a:ext cx="5943600" cy="2438400"/>
          </a:xfrm>
          <a:prstGeom prst="cloudCallout">
            <a:avLst>
              <a:gd name="adj1" fmla="val -43028"/>
              <a:gd name="adj2" fmla="val 109375"/>
            </a:avLst>
          </a:prstGeom>
          <a:solidFill>
            <a:srgbClr val="FF0000"/>
          </a:solidFill>
          <a:ln w="9525" cap="flat" cmpd="sng">
            <a:solidFill>
              <a:srgbClr val="007A77"/>
            </a:solidFill>
            <a:prstDash val="solid"/>
            <a:headEnd type="none" w="med" len="med"/>
            <a:tailEnd type="none" w="med" len="med"/>
          </a:ln>
        </p:spPr>
        <p:txBody>
          <a:bodyPr/>
          <a:p>
            <a:r>
              <a:rPr lang="en-US" altLang="zh-CN" sz="2400" b="1">
                <a:solidFill>
                  <a:schemeClr val="bg1"/>
                </a:solidFill>
                <a:ea typeface="隶书" pitchFamily="49" charset="-122"/>
              </a:rPr>
              <a:t>“</a:t>
            </a:r>
            <a:r>
              <a:rPr lang="zh-CN" altLang="en-US" sz="2400" b="1">
                <a:solidFill>
                  <a:schemeClr val="bg1"/>
                </a:solidFill>
                <a:ea typeface="隶书" pitchFamily="49" charset="-122"/>
              </a:rPr>
              <a:t>我注意较多的是制度方面的问题，生产关系方面的问题，至于生产力方面，我的知识很少。”</a:t>
            </a:r>
            <a:endParaRPr lang="zh-CN" altLang="en-US" sz="2400" b="1">
              <a:solidFill>
                <a:schemeClr val="bg1"/>
              </a:solidFill>
              <a:ea typeface="隶书" pitchFamily="49" charset="-122"/>
            </a:endParaRPr>
          </a:p>
          <a:p>
            <a:r>
              <a:rPr lang="zh-CN" altLang="en-US" sz="2400" b="1">
                <a:solidFill>
                  <a:schemeClr val="bg1"/>
                </a:solidFill>
                <a:ea typeface="隶书" pitchFamily="49" charset="-122"/>
              </a:rPr>
              <a:t>                </a:t>
            </a:r>
            <a:r>
              <a:rPr lang="en-US" altLang="zh-CN" sz="2400" b="1">
                <a:solidFill>
                  <a:schemeClr val="bg1"/>
                </a:solidFill>
                <a:ea typeface="隶书" pitchFamily="49" charset="-122"/>
              </a:rPr>
              <a:t>——</a:t>
            </a:r>
            <a:r>
              <a:rPr lang="zh-CN" altLang="en-US" sz="2400" b="1">
                <a:solidFill>
                  <a:schemeClr val="bg1"/>
                </a:solidFill>
                <a:ea typeface="隶书" pitchFamily="49" charset="-122"/>
              </a:rPr>
              <a:t>毛泽东</a:t>
            </a:r>
            <a:endParaRPr lang="zh-CN" altLang="en-US" sz="2400" b="1">
              <a:solidFill>
                <a:schemeClr val="bg1"/>
              </a:solidFill>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childTnLst>
                                    <p:set>
                                      <p:cBhvr additive="base">
                                        <p:cTn id="6" dur="1" fill="hold">
                                          <p:stCondLst>
                                            <p:cond delay="0"/>
                                          </p:stCondLst>
                                        </p:cTn>
                                        <p:tgtEl>
                                          <p:spTgt spid="2252"/>
                                        </p:tgtEl>
                                        <p:attrNameLst>
                                          <p:attrName>style.visibility</p:attrName>
                                        </p:attrNameLst>
                                      </p:cBhvr>
                                      <p:to>
                                        <p:strVal val="visible"/>
                                      </p:to>
                                    </p:set>
                                    <p:anim calcmode="lin" valueType="num">
                                      <p:cBhvr additive="base">
                                        <p:cTn id="7" dur="500" fill="hold"/>
                                        <p:tgtEl>
                                          <p:spTgt spid="2252"/>
                                        </p:tgtEl>
                                        <p:attrNameLst>
                                          <p:attrName>ppt_w</p:attrName>
                                        </p:attrNameLst>
                                      </p:cBhvr>
                                      <p:tavLst>
                                        <p:tav tm="0">
                                          <p:val>
                                            <p:fltVal val="0.000000"/>
                                          </p:val>
                                        </p:tav>
                                        <p:tav tm="100000">
                                          <p:val>
                                            <p:strVal val="#ppt_w"/>
                                          </p:val>
                                        </p:tav>
                                      </p:tavLst>
                                    </p:anim>
                                    <p:anim calcmode="lin" valueType="num">
                                      <p:cBhvr additive="base">
                                        <p:cTn id="8" dur="500" fill="hold"/>
                                        <p:tgtEl>
                                          <p:spTgt spid="225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2" presetClass="entr" presetSubtype="0" fill="hold" nodeType="clickEffect">
                                  <p:childTnLst>
                                    <p:set>
                                      <p:cBhvr additive="base">
                                        <p:cTn id="12" dur="1" fill="hold">
                                          <p:stCondLst>
                                            <p:cond delay="0"/>
                                          </p:stCondLst>
                                        </p:cTn>
                                        <p:tgtEl>
                                          <p:spTgt spid="2251"/>
                                        </p:tgtEl>
                                        <p:attrNameLst>
                                          <p:attrName>style.visibility</p:attrName>
                                        </p:attrNameLst>
                                      </p:cBhvr>
                                      <p:to>
                                        <p:strVal val="visible"/>
                                      </p:to>
                                    </p:set>
                                    <p:animScale>
                                      <p:cBhvr additive="base">
                                        <p:cTn id="13" dur="1000" decel="50000" fill="hold">
                                          <p:stCondLst>
                                            <p:cond delay="0"/>
                                          </p:stCondLst>
                                        </p:cTn>
                                        <p:tgtEl>
                                          <p:spTgt spid="2251"/>
                                        </p:tgtEl>
                                      </p:cBhvr>
                                      <p:from x="250000" y="250000"/>
                                      <p:to x="100000" y="100000"/>
                                    </p:animScale>
                                    <p:animMotion origin="layout" path="M -0.46736 0.92887 C -0.37517 0.88508 -0.02552 0.75279 0.0908 0.66613 C 0.20747 0.57948 0.21649 0.50394 0.23177 0.40825 C 0.24705 0.31256 0.22118 0.15964 0.18264 0.09152 C 0.1441 0.02341 0.03802 0 0 0">
                                      <p:cBhvr additive="base">
                                        <p:cTn id="14" dur="1000" decel="50000" fill="hold">
                                          <p:stCondLst>
                                            <p:cond delay="0"/>
                                          </p:stCondLst>
                                        </p:cTn>
                                        <p:tgtEl>
                                          <p:spTgt spid="2251"/>
                                        </p:tgtEl>
                                        <p:attrNameLst>
                                          <p:attrName>ppt_x</p:attrName>
                                          <p:attrName>ppt_y</p:attrName>
                                        </p:attrNameLst>
                                      </p:cBhvr>
                                    </p:animMotion>
                                    <p:animEffect transition="in" filter="fade">
                                      <p:cBhvr additive="base">
                                        <p:cTn id="15" dur="1000" fill="hold"/>
                                        <p:tgtEl>
                                          <p:spTgt spid="2251"/>
                                        </p:tgtEl>
                                      </p:cBhvr>
                                    </p:animEffect>
                                  </p:childTnLst>
                                </p:cTn>
                              </p:par>
                            </p:childTnLst>
                          </p:cTn>
                        </p:par>
                      </p:childTnLst>
                    </p:cTn>
                  </p:par>
                  <p:par>
                    <p:cTn id="16" fill="hold">
                      <p:stCondLst>
                        <p:cond delay="indefinite"/>
                      </p:stCondLst>
                      <p:childTnLst>
                        <p:par>
                          <p:cTn id="17" fill="hold">
                            <p:stCondLst>
                              <p:cond delay="0"/>
                            </p:stCondLst>
                            <p:childTnLst>
                              <p:par>
                                <p:cTn id="18" presetID="17" presetClass="entr" presetSubtype="10" fill="hold" nodeType="clickEffect">
                                  <p:childTnLst>
                                    <p:set>
                                      <p:cBhvr additive="base">
                                        <p:cTn id="19" dur="1" fill="hold">
                                          <p:stCondLst>
                                            <p:cond delay="0"/>
                                          </p:stCondLst>
                                        </p:cTn>
                                        <p:tgtEl>
                                          <p:spTgt spid="2250"/>
                                        </p:tgtEl>
                                        <p:attrNameLst>
                                          <p:attrName>style.visibility</p:attrName>
                                        </p:attrNameLst>
                                      </p:cBhvr>
                                      <p:to>
                                        <p:strVal val="visible"/>
                                      </p:to>
                                    </p:set>
                                    <p:anim calcmode="lin" valueType="num">
                                      <p:cBhvr additive="base">
                                        <p:cTn id="20" dur="500" fill="hold"/>
                                        <p:tgtEl>
                                          <p:spTgt spid="2250"/>
                                        </p:tgtEl>
                                        <p:attrNameLst>
                                          <p:attrName>ppt_w</p:attrName>
                                        </p:attrNameLst>
                                      </p:cBhvr>
                                      <p:tavLst>
                                        <p:tav tm="0">
                                          <p:val>
                                            <p:fltVal val="0.000000"/>
                                          </p:val>
                                        </p:tav>
                                        <p:tav tm="100000">
                                          <p:val>
                                            <p:strVal val="#ppt_w"/>
                                          </p:val>
                                        </p:tav>
                                      </p:tavLst>
                                    </p:anim>
                                    <p:anim calcmode="lin" valueType="num">
                                      <p:cBhvr additive="base">
                                        <p:cTn id="21" dur="500" fill="hold"/>
                                        <p:tgtEl>
                                          <p:spTgt spid="2250"/>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1" presetClass="entr" presetSubtype="4" fill="hold" grpId="0" nodeType="clickEffect">
                                  <p:childTnLst>
                                    <p:set>
                                      <p:cBhvr additive="base">
                                        <p:cTn id="25" dur="1" fill="hold">
                                          <p:stCondLst>
                                            <p:cond delay="0"/>
                                          </p:stCondLst>
                                        </p:cTn>
                                        <p:tgtEl>
                                          <p:spTgt spid="2253"/>
                                        </p:tgtEl>
                                        <p:attrNameLst>
                                          <p:attrName>style.visibility</p:attrName>
                                        </p:attrNameLst>
                                      </p:cBhvr>
                                      <p:to>
                                        <p:strVal val="visible"/>
                                      </p:to>
                                    </p:set>
                                    <p:animEffect transition="in" filter="wheel(4)">
                                      <p:cBhvr additive="base">
                                        <p:cTn id="26" dur="500" fill="hold"/>
                                        <p:tgtEl>
                                          <p:spTgt spid="2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6" name="标题 2255"/>
          <p:cNvSpPr/>
          <p:nvPr>
            <p:ph type="title" sz="quarter" idx="4294967295"/>
          </p:nvPr>
        </p:nvSpPr>
        <p:spPr>
          <a:xfrm>
            <a:off x="304800" y="685800"/>
            <a:ext cx="8540750" cy="727075"/>
          </a:xfrm>
          <a:ln/>
        </p:spPr>
        <p:txBody>
          <a:bodyPr anchor="ctr"/>
          <a:p>
            <a:r>
              <a:rPr lang="zh-CN" altLang="en-US" sz="3200" b="1">
                <a:ea typeface="楷体_GB2312" pitchFamily="49" charset="-122"/>
              </a:rPr>
              <a:t>农业跃进</a:t>
            </a:r>
            <a:endParaRPr lang="zh-CN" altLang="en-US" sz="3200" b="1">
              <a:ea typeface="楷体_GB2312" pitchFamily="49" charset="-122"/>
            </a:endParaRPr>
          </a:p>
        </p:txBody>
      </p:sp>
      <p:pic>
        <p:nvPicPr>
          <p:cNvPr id="2257" name="内容占位符 2256"/>
          <p:cNvPicPr>
            <a:picLocks noChangeAspect="1"/>
          </p:cNvPicPr>
          <p:nvPr>
            <p:ph sz="quarter" idx="1"/>
          </p:nvPr>
        </p:nvPicPr>
        <p:blipFill>
          <a:blip r:embed="rId1"/>
          <a:stretch>
            <a:fillRect/>
          </a:stretch>
        </p:blipFill>
        <p:spPr>
          <a:xfrm>
            <a:off x="250825" y="1773238"/>
            <a:ext cx="3305175" cy="4465637"/>
          </a:xfrm>
          <a:prstGeom prst="rect">
            <a:avLst/>
          </a:prstGeom>
          <a:solidFill>
            <a:srgbClr val="FFFFFF"/>
          </a:solidFill>
          <a:ln/>
        </p:spPr>
      </p:pic>
      <p:pic>
        <p:nvPicPr>
          <p:cNvPr id="2258" name="内容占位符 2257"/>
          <p:cNvPicPr>
            <a:picLocks noChangeAspect="1"/>
          </p:cNvPicPr>
          <p:nvPr>
            <p:ph sz="quarter" idx="1"/>
          </p:nvPr>
        </p:nvPicPr>
        <p:blipFill>
          <a:blip r:embed="rId2"/>
          <a:stretch>
            <a:fillRect/>
          </a:stretch>
        </p:blipFill>
        <p:spPr>
          <a:xfrm>
            <a:off x="1258888" y="1773238"/>
            <a:ext cx="2946400" cy="4392612"/>
          </a:xfrm>
          <a:prstGeom prst="rect">
            <a:avLst/>
          </a:prstGeom>
          <a:solidFill>
            <a:srgbClr val="FFFFFF"/>
          </a:solidFill>
          <a:ln/>
        </p:spPr>
      </p:pic>
      <p:pic>
        <p:nvPicPr>
          <p:cNvPr id="2259" name="内容占位符 2258"/>
          <p:cNvPicPr>
            <a:picLocks noChangeAspect="1"/>
          </p:cNvPicPr>
          <p:nvPr>
            <p:ph sz="quarter" idx="1"/>
          </p:nvPr>
        </p:nvPicPr>
        <p:blipFill>
          <a:blip r:embed="rId3"/>
          <a:stretch>
            <a:fillRect/>
          </a:stretch>
        </p:blipFill>
        <p:spPr>
          <a:xfrm>
            <a:off x="5219700" y="4221163"/>
            <a:ext cx="3311525" cy="2185987"/>
          </a:xfrm>
          <a:prstGeom prst="rect">
            <a:avLst/>
          </a:prstGeom>
          <a:solidFill>
            <a:srgbClr val="FFFFFF"/>
          </a:solidFill>
          <a:ln/>
        </p:spPr>
      </p:pic>
      <p:pic>
        <p:nvPicPr>
          <p:cNvPr id="2260" name="图片 2259"/>
          <p:cNvPicPr>
            <a:picLocks noChangeAspect="1"/>
          </p:cNvPicPr>
          <p:nvPr/>
        </p:nvPicPr>
        <p:blipFill>
          <a:blip r:embed="rId4"/>
          <a:stretch>
            <a:fillRect/>
          </a:stretch>
        </p:blipFill>
        <p:spPr>
          <a:xfrm>
            <a:off x="5076825" y="1844675"/>
            <a:ext cx="3514725" cy="2486025"/>
          </a:xfrm>
          <a:prstGeom prst="rect">
            <a:avLst/>
          </a:prstGeom>
          <a:noFill/>
          <a:ln w="9525">
            <a:noFill/>
          </a:ln>
        </p:spPr>
      </p:pic>
      <p:pic>
        <p:nvPicPr>
          <p:cNvPr id="2261" name="图片 2260"/>
          <p:cNvPicPr>
            <a:picLocks noChangeAspect="1"/>
          </p:cNvPicPr>
          <p:nvPr/>
        </p:nvPicPr>
        <p:blipFill>
          <a:blip r:embed="rId5"/>
          <a:stretch>
            <a:fillRect/>
          </a:stretch>
        </p:blipFill>
        <p:spPr>
          <a:xfrm>
            <a:off x="2411413" y="1773238"/>
            <a:ext cx="2601912" cy="4149725"/>
          </a:xfrm>
          <a:prstGeom prst="rect">
            <a:avLst/>
          </a:prstGeom>
          <a:noFill/>
          <a:ln w="9525">
            <a:noFill/>
          </a:ln>
        </p:spPr>
      </p:pic>
      <p:pic>
        <p:nvPicPr>
          <p:cNvPr id="2262" name="内容占位符 2261"/>
          <p:cNvPicPr>
            <a:picLocks noChangeAspect="1"/>
          </p:cNvPicPr>
          <p:nvPr>
            <p:ph sz="quarter" idx="1"/>
          </p:nvPr>
        </p:nvPicPr>
        <p:blipFill>
          <a:blip r:embed="rId6"/>
          <a:stretch>
            <a:fillRect/>
          </a:stretch>
        </p:blipFill>
        <p:spPr>
          <a:xfrm>
            <a:off x="3059113" y="1844675"/>
            <a:ext cx="1944687" cy="4392613"/>
          </a:xfrm>
          <a:prstGeom prst="rect">
            <a:avLst/>
          </a:prstGeom>
          <a:solidFill>
            <a:srgbClr val="FFFFFF"/>
          </a:solidFill>
          <a:ln/>
        </p:spPr>
      </p:pic>
      <p:pic>
        <p:nvPicPr>
          <p:cNvPr id="2263" name="图片 2262"/>
          <p:cNvPicPr>
            <a:picLocks noChangeAspect="1"/>
          </p:cNvPicPr>
          <p:nvPr/>
        </p:nvPicPr>
        <p:blipFill>
          <a:blip r:embed="rId7"/>
          <a:stretch>
            <a:fillRect/>
          </a:stretch>
        </p:blipFill>
        <p:spPr>
          <a:xfrm>
            <a:off x="250825" y="1844675"/>
            <a:ext cx="4752975" cy="2952750"/>
          </a:xfrm>
          <a:prstGeom prst="rect">
            <a:avLst/>
          </a:prstGeom>
          <a:noFill/>
          <a:ln w="9525">
            <a:noFill/>
          </a:ln>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childTnLst>
                                    <p:set>
                                      <p:cBhvr additive="base">
                                        <p:cTn id="6" dur="1" fill="hold">
                                          <p:stCondLst>
                                            <p:cond delay="0"/>
                                          </p:stCondLst>
                                        </p:cTn>
                                        <p:tgtEl>
                                          <p:spTgt spid="2257"/>
                                        </p:tgtEl>
                                        <p:attrNameLst>
                                          <p:attrName>style.visibility</p:attrName>
                                        </p:attrNameLst>
                                      </p:cBhvr>
                                      <p:to>
                                        <p:strVal val="visible"/>
                                      </p:to>
                                    </p:set>
                                    <p:animScale>
                                      <p:cBhvr additive="base">
                                        <p:cTn id="7" dur="500" decel="50000" fill="hold">
                                          <p:stCondLst>
                                            <p:cond delay="0"/>
                                          </p:stCondLst>
                                        </p:cTn>
                                        <p:tgtEl>
                                          <p:spTgt spid="2257"/>
                                        </p:tgtEl>
                                      </p:cBhvr>
                                      <p:from x="250000" y="250000"/>
                                      <p:to x="100000" y="100000"/>
                                    </p:animScale>
                                    <p:animMotion origin="layout" path="M -0.46736 0.92887 C -0.37517 0.88508 -0.02552 0.75279 0.0908 0.66613 C 0.20747 0.57948 0.21649 0.50394 0.23177 0.40825 C 0.24705 0.31256 0.22118 0.15964 0.18264 0.09152 C 0.1441 0.02341 0.03802 0 0 0">
                                      <p:cBhvr additive="base">
                                        <p:cTn id="8" dur="500" decel="50000" fill="hold">
                                          <p:stCondLst>
                                            <p:cond delay="0"/>
                                          </p:stCondLst>
                                        </p:cTn>
                                        <p:tgtEl>
                                          <p:spTgt spid="2257"/>
                                        </p:tgtEl>
                                        <p:attrNameLst>
                                          <p:attrName>ppt_x</p:attrName>
                                          <p:attrName>ppt_y</p:attrName>
                                        </p:attrNameLst>
                                      </p:cBhvr>
                                    </p:animMotion>
                                    <p:animEffect transition="in" filter="fade">
                                      <p:cBhvr additive="base">
                                        <p:cTn id="9" dur="500" fill="hold"/>
                                        <p:tgtEl>
                                          <p:spTgt spid="2257"/>
                                        </p:tgtEl>
                                      </p:cBhvr>
                                    </p:animEffect>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nodeType="clickEffect">
                                  <p:childTnLst>
                                    <p:set>
                                      <p:cBhvr additive="base">
                                        <p:cTn id="13" dur="1" fill="hold">
                                          <p:stCondLst>
                                            <p:cond delay="0"/>
                                          </p:stCondLst>
                                        </p:cTn>
                                        <p:tgtEl>
                                          <p:spTgt spid="2258"/>
                                        </p:tgtEl>
                                        <p:attrNameLst>
                                          <p:attrName>style.visibility</p:attrName>
                                        </p:attrNameLst>
                                      </p:cBhvr>
                                      <p:to>
                                        <p:strVal val="visible"/>
                                      </p:to>
                                    </p:set>
                                    <p:anim calcmode="lin" valueType="num">
                                      <p:cBhvr additive="base">
                                        <p:cTn id="14" dur="500" fill="hold"/>
                                        <p:tgtEl>
                                          <p:spTgt spid="2258"/>
                                        </p:tgtEl>
                                        <p:attrNameLst>
                                          <p:attrName>ppt_w</p:attrName>
                                        </p:attrNameLst>
                                      </p:cBhvr>
                                      <p:tavLst>
                                        <p:tav tm="0">
                                          <p:val>
                                            <p:strVal val="#ppt_w*2.5"/>
                                          </p:val>
                                        </p:tav>
                                        <p:tav tm="100000">
                                          <p:val>
                                            <p:strVal val="#ppt_w"/>
                                          </p:val>
                                        </p:tav>
                                      </p:tavLst>
                                    </p:anim>
                                    <p:anim calcmode="lin" valueType="num">
                                      <p:cBhvr additive="base">
                                        <p:cTn id="15" dur="500" fill="hold"/>
                                        <p:tgtEl>
                                          <p:spTgt spid="2258"/>
                                        </p:tgtEl>
                                        <p:attrNameLst>
                                          <p:attrName>ppt_h</p:attrName>
                                        </p:attrNameLst>
                                      </p:cBhvr>
                                      <p:tavLst>
                                        <p:tav tm="0">
                                          <p:val>
                                            <p:strVal val="#ppt_h*0.01"/>
                                          </p:val>
                                        </p:tav>
                                        <p:tav tm="100000">
                                          <p:val>
                                            <p:strVal val="#ppt_h"/>
                                          </p:val>
                                        </p:tav>
                                      </p:tavLst>
                                    </p:anim>
                                    <p:anim calcmode="lin" valueType="num">
                                      <p:cBhvr additive="base">
                                        <p:cTn id="16" dur="500" fill="hold"/>
                                        <p:tgtEl>
                                          <p:spTgt spid="2258"/>
                                        </p:tgtEl>
                                        <p:attrNameLst>
                                          <p:attrName>ppt_x</p:attrName>
                                        </p:attrNameLst>
                                      </p:cBhvr>
                                      <p:tavLst>
                                        <p:tav tm="0">
                                          <p:val>
                                            <p:strVal val="#ppt_x"/>
                                          </p:val>
                                        </p:tav>
                                        <p:tav tm="100000">
                                          <p:val>
                                            <p:strVal val="#ppt_x"/>
                                          </p:val>
                                        </p:tav>
                                      </p:tavLst>
                                    </p:anim>
                                    <p:anim calcmode="lin" valueType="num">
                                      <p:cBhvr additive="base">
                                        <p:cTn id="17" dur="500" fill="hold"/>
                                        <p:tgtEl>
                                          <p:spTgt spid="2258"/>
                                        </p:tgtEl>
                                        <p:attrNameLst>
                                          <p:attrName>ppt_y</p:attrName>
                                        </p:attrNameLst>
                                      </p:cBhvr>
                                      <p:tavLst>
                                        <p:tav tm="0">
                                          <p:val>
                                            <p:strVal val="#ppt_h+1"/>
                                          </p:val>
                                        </p:tav>
                                        <p:tav tm="100000">
                                          <p:val>
                                            <p:strVal val="#ppt_y"/>
                                          </p:val>
                                        </p:tav>
                                      </p:tavLst>
                                    </p:anim>
                                    <p:animEffect transition="in" filter="fade">
                                      <p:cBhvr additive="base">
                                        <p:cTn id="18" dur="500" fill="hold"/>
                                        <p:tgtEl>
                                          <p:spTgt spid="2258"/>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childTnLst>
                                    <p:set>
                                      <p:cBhvr additive="base">
                                        <p:cTn id="22" dur="1" fill="hold">
                                          <p:stCondLst>
                                            <p:cond delay="0"/>
                                          </p:stCondLst>
                                        </p:cTn>
                                        <p:tgtEl>
                                          <p:spTgt spid="2261"/>
                                        </p:tgtEl>
                                        <p:attrNameLst>
                                          <p:attrName>style.visibility</p:attrName>
                                        </p:attrNameLst>
                                      </p:cBhvr>
                                      <p:to>
                                        <p:strVal val="visible"/>
                                      </p:to>
                                    </p:set>
                                    <p:animEffect transition="in" filter="diamond(in)">
                                      <p:cBhvr additive="base">
                                        <p:cTn id="23" dur="500" fill="hold"/>
                                        <p:tgtEl>
                                          <p:spTgt spid="2261"/>
                                        </p:tgtEl>
                                      </p:cBhvr>
                                    </p:animEffect>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nodeType="clickEffect">
                                  <p:childTnLst>
                                    <p:set>
                                      <p:cBhvr additive="base">
                                        <p:cTn id="27" dur="1" fill="hold">
                                          <p:stCondLst>
                                            <p:cond delay="0"/>
                                          </p:stCondLst>
                                        </p:cTn>
                                        <p:tgtEl>
                                          <p:spTgt spid="2262"/>
                                        </p:tgtEl>
                                        <p:attrNameLst>
                                          <p:attrName>style.visibility</p:attrName>
                                        </p:attrNameLst>
                                      </p:cBhvr>
                                      <p:to>
                                        <p:strVal val="visible"/>
                                      </p:to>
                                    </p:set>
                                    <p:animEffect transition="in" filter="fade">
                                      <p:cBhvr additive="base">
                                        <p:cTn id="28" dur="500" fill="hold"/>
                                        <p:tgtEl>
                                          <p:spTgt spid="2262"/>
                                        </p:tgtEl>
                                      </p:cBhvr>
                                    </p:animEffect>
                                    <p:anim calcmode="lin" valueType="num">
                                      <p:cBhvr additive="base">
                                        <p:cTn id="29" dur="500" fill="hold"/>
                                        <p:tgtEl>
                                          <p:spTgt spid="2262"/>
                                        </p:tgtEl>
                                        <p:attrNameLst>
                                          <p:attrName>ppt_x</p:attrName>
                                        </p:attrNameLst>
                                      </p:cBhvr>
                                      <p:tavLst>
                                        <p:tav tm="0">
                                          <p:val>
                                            <p:strVal val="#ppt_x"/>
                                          </p:val>
                                        </p:tav>
                                        <p:tav tm="100000">
                                          <p:val>
                                            <p:strVal val="#ppt_x"/>
                                          </p:val>
                                        </p:tav>
                                      </p:tavLst>
                                    </p:anim>
                                    <p:anim calcmode="lin" valueType="num">
                                      <p:cBhvr additive="base">
                                        <p:cTn id="30" dur="450" decel="100000" fill="hold"/>
                                        <p:tgtEl>
                                          <p:spTgt spid="2262"/>
                                        </p:tgtEl>
                                        <p:attrNameLst>
                                          <p:attrName>ppt_y</p:attrName>
                                        </p:attrNameLst>
                                      </p:cBhvr>
                                      <p:tavLst>
                                        <p:tav tm="0">
                                          <p:val>
                                            <p:strVal val="#ppt_y+1"/>
                                          </p:val>
                                        </p:tav>
                                        <p:tav tm="100000">
                                          <p:val>
                                            <p:strVal val="#ppt_y-.03"/>
                                          </p:val>
                                        </p:tav>
                                      </p:tavLst>
                                    </p:anim>
                                    <p:anim calcmode="lin" valueType="num">
                                      <p:cBhvr additive="base">
                                        <p:cTn id="31" dur="50" accel="100000" fill="hold">
                                          <p:stCondLst>
                                            <p:cond delay="450"/>
                                          </p:stCondLst>
                                        </p:cTn>
                                        <p:tgtEl>
                                          <p:spTgt spid="2262"/>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childTnLst>
                                    <p:set>
                                      <p:cBhvr additive="base">
                                        <p:cTn id="35" dur="1" fill="hold">
                                          <p:stCondLst>
                                            <p:cond delay="0"/>
                                          </p:stCondLst>
                                        </p:cTn>
                                        <p:tgtEl>
                                          <p:spTgt spid="2260"/>
                                        </p:tgtEl>
                                        <p:attrNameLst>
                                          <p:attrName>style.visibility</p:attrName>
                                        </p:attrNameLst>
                                      </p:cBhvr>
                                      <p:to>
                                        <p:strVal val="visible"/>
                                      </p:to>
                                    </p:set>
                                    <p:animEffect transition="in" filter="checkerboard(across)">
                                      <p:cBhvr additive="base">
                                        <p:cTn id="36" dur="500" fill="hold"/>
                                        <p:tgtEl>
                                          <p:spTgt spid="2260"/>
                                        </p:tgtEl>
                                      </p:cBhvr>
                                    </p:animEffect>
                                  </p:childTnLst>
                                </p:cTn>
                              </p:par>
                            </p:childTnLst>
                          </p:cTn>
                        </p:par>
                      </p:childTnLst>
                    </p:cTn>
                  </p:par>
                  <p:par>
                    <p:cTn id="37" fill="hold">
                      <p:stCondLst>
                        <p:cond delay="indefinite"/>
                      </p:stCondLst>
                      <p:childTnLst>
                        <p:par>
                          <p:cTn id="38" fill="hold">
                            <p:stCondLst>
                              <p:cond delay="0"/>
                            </p:stCondLst>
                            <p:childTnLst>
                              <p:par>
                                <p:cTn id="39" presetID="52" presetClass="entr" presetSubtype="0" fill="hold" nodeType="clickEffect">
                                  <p:childTnLst>
                                    <p:set>
                                      <p:cBhvr additive="base">
                                        <p:cTn id="40" dur="1" fill="hold">
                                          <p:stCondLst>
                                            <p:cond delay="0"/>
                                          </p:stCondLst>
                                        </p:cTn>
                                        <p:tgtEl>
                                          <p:spTgt spid="2259"/>
                                        </p:tgtEl>
                                        <p:attrNameLst>
                                          <p:attrName>style.visibility</p:attrName>
                                        </p:attrNameLst>
                                      </p:cBhvr>
                                      <p:to>
                                        <p:strVal val="visible"/>
                                      </p:to>
                                    </p:set>
                                    <p:animScale>
                                      <p:cBhvr additive="base">
                                        <p:cTn id="41" dur="500" decel="50000" fill="hold">
                                          <p:stCondLst>
                                            <p:cond delay="0"/>
                                          </p:stCondLst>
                                        </p:cTn>
                                        <p:tgtEl>
                                          <p:spTgt spid="2259"/>
                                        </p:tgtEl>
                                      </p:cBhvr>
                                      <p:from x="250000" y="250000"/>
                                      <p:to x="100000" y="100000"/>
                                    </p:animScale>
                                    <p:animMotion origin="layout" path="M -0.46736 0.92887 C -0.37517 0.88508 -0.02552 0.75279 0.0908 0.66613 C 0.20747 0.57948 0.21649 0.50394 0.23177 0.40825 C 0.24705 0.31256 0.22118 0.15964 0.18264 0.09152 C 0.1441 0.02341 0.03802 0 0 0">
                                      <p:cBhvr additive="base">
                                        <p:cTn id="42" dur="500" decel="50000" fill="hold">
                                          <p:stCondLst>
                                            <p:cond delay="0"/>
                                          </p:stCondLst>
                                        </p:cTn>
                                        <p:tgtEl>
                                          <p:spTgt spid="2259"/>
                                        </p:tgtEl>
                                        <p:attrNameLst>
                                          <p:attrName>ppt_x</p:attrName>
                                          <p:attrName>ppt_y</p:attrName>
                                        </p:attrNameLst>
                                      </p:cBhvr>
                                    </p:animMotion>
                                    <p:animEffect transition="in" filter="fade">
                                      <p:cBhvr additive="base">
                                        <p:cTn id="43" dur="500" fill="hold"/>
                                        <p:tgtEl>
                                          <p:spTgt spid="2259"/>
                                        </p:tgtEl>
                                      </p:cBhvr>
                                    </p:animEffect>
                                  </p:childTnLst>
                                </p:cTn>
                              </p:par>
                            </p:childTnLst>
                          </p:cTn>
                        </p:par>
                      </p:childTnLst>
                    </p:cTn>
                  </p:par>
                  <p:par>
                    <p:cTn id="44" fill="hold">
                      <p:stCondLst>
                        <p:cond delay="indefinite"/>
                      </p:stCondLst>
                      <p:childTnLst>
                        <p:par>
                          <p:cTn id="45" fill="hold">
                            <p:stCondLst>
                              <p:cond delay="0"/>
                            </p:stCondLst>
                            <p:childTnLst>
                              <p:par>
                                <p:cTn id="46" presetID="37" presetClass="entr" presetSubtype="0" fill="hold" nodeType="clickEffect">
                                  <p:childTnLst>
                                    <p:set>
                                      <p:cBhvr additive="base">
                                        <p:cTn id="47" dur="1" fill="hold">
                                          <p:stCondLst>
                                            <p:cond delay="0"/>
                                          </p:stCondLst>
                                        </p:cTn>
                                        <p:tgtEl>
                                          <p:spTgt spid="2263"/>
                                        </p:tgtEl>
                                        <p:attrNameLst>
                                          <p:attrName>style.visibility</p:attrName>
                                        </p:attrNameLst>
                                      </p:cBhvr>
                                      <p:to>
                                        <p:strVal val="visible"/>
                                      </p:to>
                                    </p:set>
                                    <p:animEffect transition="in" filter="fade">
                                      <p:cBhvr additive="base">
                                        <p:cTn id="48" dur="500" fill="hold"/>
                                        <p:tgtEl>
                                          <p:spTgt spid="2263"/>
                                        </p:tgtEl>
                                      </p:cBhvr>
                                    </p:animEffect>
                                    <p:anim calcmode="lin" valueType="num">
                                      <p:cBhvr additive="base">
                                        <p:cTn id="49" dur="500" fill="hold"/>
                                        <p:tgtEl>
                                          <p:spTgt spid="2263"/>
                                        </p:tgtEl>
                                        <p:attrNameLst>
                                          <p:attrName>ppt_x</p:attrName>
                                        </p:attrNameLst>
                                      </p:cBhvr>
                                      <p:tavLst>
                                        <p:tav tm="0">
                                          <p:val>
                                            <p:strVal val="#ppt_x"/>
                                          </p:val>
                                        </p:tav>
                                        <p:tav tm="100000">
                                          <p:val>
                                            <p:strVal val="#ppt_x"/>
                                          </p:val>
                                        </p:tav>
                                      </p:tavLst>
                                    </p:anim>
                                    <p:anim calcmode="lin" valueType="num">
                                      <p:cBhvr additive="base">
                                        <p:cTn id="50" dur="450" decel="100000" fill="hold"/>
                                        <p:tgtEl>
                                          <p:spTgt spid="2263"/>
                                        </p:tgtEl>
                                        <p:attrNameLst>
                                          <p:attrName>ppt_y</p:attrName>
                                        </p:attrNameLst>
                                      </p:cBhvr>
                                      <p:tavLst>
                                        <p:tav tm="0">
                                          <p:val>
                                            <p:strVal val="#ppt_y+1"/>
                                          </p:val>
                                        </p:tav>
                                        <p:tav tm="100000">
                                          <p:val>
                                            <p:strVal val="#ppt_y-.03"/>
                                          </p:val>
                                        </p:tav>
                                      </p:tavLst>
                                    </p:anim>
                                    <p:anim calcmode="lin" valueType="num">
                                      <p:cBhvr additive="base">
                                        <p:cTn id="51" dur="50" accel="100000" fill="hold">
                                          <p:stCondLst>
                                            <p:cond delay="450"/>
                                          </p:stCondLst>
                                        </p:cTn>
                                        <p:tgtEl>
                                          <p:spTgt spid="226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66" name="标题 2265"/>
          <p:cNvSpPr/>
          <p:nvPr>
            <p:ph type="title" sz="quarter" idx="4294967295"/>
          </p:nvPr>
        </p:nvSpPr>
        <p:spPr>
          <a:xfrm>
            <a:off x="1981200" y="609600"/>
            <a:ext cx="5041900" cy="582613"/>
          </a:xfrm>
          <a:ln/>
        </p:spPr>
        <p:txBody>
          <a:bodyPr anchor="ctr"/>
          <a:p>
            <a:r>
              <a:rPr lang="zh-CN" altLang="en-US" sz="3200" b="1">
                <a:ea typeface="华文细黑" pitchFamily="2" charset="-122"/>
              </a:rPr>
              <a:t>工业跃进</a:t>
            </a:r>
            <a:endParaRPr lang="zh-CN" altLang="en-US" sz="3200" b="1">
              <a:ea typeface="华文细黑" pitchFamily="2" charset="-122"/>
            </a:endParaRPr>
          </a:p>
        </p:txBody>
      </p:sp>
      <p:pic>
        <p:nvPicPr>
          <p:cNvPr id="2267" name="内容占位符 2266"/>
          <p:cNvPicPr>
            <a:picLocks noChangeAspect="1"/>
          </p:cNvPicPr>
          <p:nvPr>
            <p:ph sz="quarter" idx="1"/>
          </p:nvPr>
        </p:nvPicPr>
        <p:blipFill>
          <a:blip r:embed="rId1"/>
          <a:stretch>
            <a:fillRect/>
          </a:stretch>
        </p:blipFill>
        <p:spPr>
          <a:xfrm>
            <a:off x="914400" y="1600200"/>
            <a:ext cx="3816350" cy="2538413"/>
          </a:xfrm>
          <a:prstGeom prst="rect">
            <a:avLst/>
          </a:prstGeom>
          <a:solidFill>
            <a:srgbClr val="FFFFFF"/>
          </a:solidFill>
          <a:ln/>
        </p:spPr>
      </p:pic>
      <p:pic>
        <p:nvPicPr>
          <p:cNvPr id="2268" name="内容占位符 2267"/>
          <p:cNvPicPr>
            <a:picLocks noChangeAspect="1"/>
          </p:cNvPicPr>
          <p:nvPr>
            <p:ph sz="quarter" idx="1"/>
          </p:nvPr>
        </p:nvPicPr>
        <p:blipFill>
          <a:blip r:embed="rId2"/>
          <a:stretch>
            <a:fillRect/>
          </a:stretch>
        </p:blipFill>
        <p:spPr>
          <a:xfrm>
            <a:off x="5105400" y="1524000"/>
            <a:ext cx="3521075" cy="4824413"/>
          </a:xfrm>
          <a:prstGeom prst="rect">
            <a:avLst/>
          </a:prstGeom>
          <a:solidFill>
            <a:srgbClr val="FFFFFF"/>
          </a:solidFill>
          <a:ln/>
        </p:spPr>
      </p:pic>
      <p:pic>
        <p:nvPicPr>
          <p:cNvPr id="2269" name="内容占位符 2268"/>
          <p:cNvPicPr>
            <a:picLocks noChangeAspect="1"/>
          </p:cNvPicPr>
          <p:nvPr>
            <p:ph sz="quarter" idx="1"/>
          </p:nvPr>
        </p:nvPicPr>
        <p:blipFill>
          <a:blip r:embed="rId3"/>
          <a:stretch>
            <a:fillRect/>
          </a:stretch>
        </p:blipFill>
        <p:spPr>
          <a:xfrm>
            <a:off x="838200" y="4191000"/>
            <a:ext cx="3886200" cy="2159000"/>
          </a:xfrm>
          <a:prstGeom prst="rect">
            <a:avLst/>
          </a:prstGeom>
          <a:solidFill>
            <a:srgbClr val="FFFFFF"/>
          </a:solidFill>
          <a:ln/>
        </p:spPr>
      </p:pic>
    </p:spTree>
  </p:cSld>
  <p:clrMapOvr>
    <a:masterClrMapping/>
  </p:clrMapOvr>
  <p:transition>
    <p:split orient="ver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72" name="矩形 2271"/>
          <p:cNvSpPr/>
          <p:nvPr/>
        </p:nvSpPr>
        <p:spPr>
          <a:xfrm>
            <a:off x="381000" y="685800"/>
            <a:ext cx="4267200" cy="519113"/>
          </a:xfrm>
          <a:prstGeom prst="rect">
            <a:avLst/>
          </a:prstGeom>
          <a:noFill/>
          <a:ln w="9525">
            <a:noFill/>
          </a:ln>
        </p:spPr>
        <p:txBody>
          <a:bodyPr>
            <a:spAutoFit/>
          </a:bodyPr>
          <a:p>
            <a:pPr>
              <a:spcBef>
                <a:spcPct val="50000"/>
              </a:spcBef>
            </a:pPr>
            <a:r>
              <a:rPr lang="en-US" altLang="zh-CN" sz="2800" b="1">
                <a:latin typeface="楷体_GB2312" pitchFamily="49" charset="-122"/>
                <a:ea typeface="楷体_GB2312" pitchFamily="49" charset="-122"/>
              </a:rPr>
              <a:t>4 </a:t>
            </a:r>
            <a:r>
              <a:rPr lang="en-US" altLang="zh-CN" sz="2800" b="1">
                <a:solidFill>
                  <a:srgbClr val="080808"/>
                </a:solidFill>
                <a:ea typeface="楷体_GB2312" pitchFamily="49" charset="-122"/>
              </a:rPr>
              <a:t>“</a:t>
            </a:r>
            <a:r>
              <a:rPr lang="zh-CN" altLang="en-US" sz="2800" b="1">
                <a:solidFill>
                  <a:srgbClr val="080808"/>
                </a:solidFill>
                <a:ea typeface="楷体_GB2312" pitchFamily="49" charset="-122"/>
              </a:rPr>
              <a:t>楚材晋用”</a:t>
            </a:r>
            <a:r>
              <a:rPr lang="zh-CN" altLang="en-US" sz="2800" b="1">
                <a:ea typeface="楷体_GB2312" pitchFamily="49" charset="-122"/>
              </a:rPr>
              <a:t>的倾向 </a:t>
            </a:r>
            <a:endParaRPr lang="zh-CN" altLang="en-US" sz="2800" b="1">
              <a:ea typeface="楷体_GB2312" pitchFamily="49" charset="-122"/>
            </a:endParaRPr>
          </a:p>
        </p:txBody>
      </p:sp>
      <p:sp>
        <p:nvSpPr>
          <p:cNvPr id="2273" name="矩形 2272"/>
          <p:cNvSpPr/>
          <p:nvPr/>
        </p:nvSpPr>
        <p:spPr>
          <a:xfrm>
            <a:off x="457200" y="1371600"/>
            <a:ext cx="7924800" cy="1187450"/>
          </a:xfrm>
          <a:prstGeom prst="rect">
            <a:avLst/>
          </a:prstGeom>
          <a:noFill/>
          <a:ln w="9525">
            <a:noFill/>
          </a:ln>
        </p:spPr>
        <p:txBody>
          <a:bodyPr>
            <a:spAutoFit/>
          </a:bodyPr>
          <a:p>
            <a:pPr>
              <a:buClr>
                <a:srgbClr val="FF0000"/>
              </a:buClr>
              <a:buSzPct val="100000"/>
              <a:buFont typeface="Wingdings" panose="05000000000000000000" pitchFamily="2" charset="2"/>
              <a:buChar char="u"/>
            </a:pPr>
            <a:r>
              <a:rPr lang="zh-CN" altLang="en-US" sz="2400" b="1">
                <a:latin typeface="隶书" pitchFamily="49" charset="-122"/>
                <a:ea typeface="隶书" pitchFamily="49" charset="-122"/>
              </a:rPr>
              <a:t>过分自信或者盲目自信让部分湖南人表现为自负</a:t>
            </a:r>
            <a:r>
              <a:rPr lang="en-US" altLang="en-US" sz="2400" b="1">
                <a:latin typeface="隶书" pitchFamily="49" charset="-122"/>
                <a:ea typeface="隶书" pitchFamily="49" charset="-122"/>
              </a:rPr>
              <a:t>，</a:t>
            </a:r>
            <a:r>
              <a:rPr lang="zh-CN" altLang="en-US" sz="2400" b="1">
                <a:latin typeface="隶书" pitchFamily="49" charset="-122"/>
                <a:ea typeface="隶书" pitchFamily="49" charset="-122"/>
              </a:rPr>
              <a:t>这种自负往往会和独立性联系在一起</a:t>
            </a:r>
            <a:r>
              <a:rPr lang="en-US" altLang="en-US" sz="2400" b="1">
                <a:latin typeface="隶书" pitchFamily="49" charset="-122"/>
                <a:ea typeface="隶书" pitchFamily="49" charset="-122"/>
              </a:rPr>
              <a:t>，</a:t>
            </a:r>
            <a:r>
              <a:rPr lang="zh-CN" altLang="en-US" sz="2400" b="1">
                <a:latin typeface="隶书" pitchFamily="49" charset="-122"/>
                <a:ea typeface="隶书" pitchFamily="49" charset="-122"/>
              </a:rPr>
              <a:t>使湖南人表现出一种不</a:t>
            </a:r>
            <a:r>
              <a:rPr lang="en-US" altLang="en-US" sz="2400" b="1">
                <a:latin typeface="隶书" pitchFamily="49" charset="-122"/>
                <a:ea typeface="隶书" pitchFamily="49" charset="-122"/>
              </a:rPr>
              <a:t>团结、 “窝里斗 ”的倾向</a:t>
            </a:r>
            <a:r>
              <a:rPr lang="en-US" altLang="en-US" sz="2400">
                <a:latin typeface="隶书" pitchFamily="49" charset="-122"/>
                <a:ea typeface="隶书" pitchFamily="49" charset="-122"/>
              </a:rPr>
              <a:t>。</a:t>
            </a:r>
            <a:endParaRPr lang="en-US" altLang="en-US" sz="2400">
              <a:latin typeface="隶书" pitchFamily="49" charset="-122"/>
              <a:ea typeface="隶书" pitchFamily="49" charset="-122"/>
            </a:endParaRPr>
          </a:p>
        </p:txBody>
      </p:sp>
      <p:sp>
        <p:nvSpPr>
          <p:cNvPr id="2274" name="矩形 2273"/>
          <p:cNvSpPr/>
          <p:nvPr/>
        </p:nvSpPr>
        <p:spPr>
          <a:xfrm>
            <a:off x="533400" y="3200400"/>
            <a:ext cx="7772400" cy="1004888"/>
          </a:xfrm>
          <a:prstGeom prst="rect">
            <a:avLst/>
          </a:prstGeom>
          <a:noFill/>
          <a:ln w="9525">
            <a:noFill/>
          </a:ln>
        </p:spPr>
        <p:txBody>
          <a:bodyPr>
            <a:spAutoFit/>
          </a:bodyPr>
          <a:p>
            <a:pPr>
              <a:spcBef>
                <a:spcPct val="50000"/>
              </a:spcBef>
              <a:buClr>
                <a:schemeClr val="tx2"/>
              </a:buClr>
              <a:buSzPct val="100000"/>
              <a:buFont typeface="Wingdings" panose="05000000000000000000" pitchFamily="2" charset="2"/>
              <a:buChar char="l"/>
            </a:pPr>
            <a:r>
              <a:rPr lang="zh-CN" altLang="en-US" sz="2400" b="1">
                <a:latin typeface="楷体_GB2312" pitchFamily="49" charset="-122"/>
                <a:ea typeface="楷体_GB2312" pitchFamily="49" charset="-122"/>
              </a:rPr>
              <a:t>季子字季高，仕不在朝，隐不在山，与人意见辄相左。</a:t>
            </a:r>
            <a:endParaRPr lang="zh-CN" altLang="en-US" sz="2400" b="1">
              <a:latin typeface="楷体_GB2312" pitchFamily="49" charset="-122"/>
              <a:ea typeface="楷体_GB2312" pitchFamily="49" charset="-122"/>
            </a:endParaRPr>
          </a:p>
          <a:p>
            <a:pPr>
              <a:spcBef>
                <a:spcPct val="50000"/>
              </a:spcBef>
              <a:buClr>
                <a:schemeClr val="tx2"/>
              </a:buClr>
              <a:buSzPct val="100000"/>
              <a:buFont typeface="Wingdings" panose="05000000000000000000" pitchFamily="2" charset="2"/>
              <a:buChar char="l"/>
            </a:pPr>
            <a:r>
              <a:rPr lang="zh-CN" altLang="en-US" sz="2400" b="1">
                <a:latin typeface="楷体_GB2312" pitchFamily="49" charset="-122"/>
                <a:ea typeface="楷体_GB2312" pitchFamily="49" charset="-122"/>
              </a:rPr>
              <a:t>藩臣当卫国，进不能战，退不能守，问你经济有何曾？ </a:t>
            </a:r>
            <a:endParaRPr lang="zh-CN" altLang="en-US" sz="2400" b="1">
              <a:latin typeface="楷体_GB2312" pitchFamily="49" charset="-122"/>
              <a:ea typeface="楷体_GB2312"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childTnLst>
                                    <p:set>
                                      <p:cBhvr additive="base">
                                        <p:cTn id="6" dur="1" fill="hold">
                                          <p:stCondLst>
                                            <p:cond delay="0"/>
                                          </p:stCondLst>
                                        </p:cTn>
                                        <p:tgtEl>
                                          <p:spTgt spid="2273"/>
                                        </p:tgtEl>
                                        <p:attrNameLst>
                                          <p:attrName>style.visibility</p:attrName>
                                        </p:attrNameLst>
                                      </p:cBhvr>
                                      <p:to>
                                        <p:strVal val="visible"/>
                                      </p:to>
                                    </p:set>
                                    <p:animEffect transition="in" filter="box(out)">
                                      <p:cBhvr additive="base">
                                        <p:cTn id="7" dur="500" fill="hold"/>
                                        <p:tgtEl>
                                          <p:spTgt spid="227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1" nodeType="clickEffect">
                                  <p:childTnLst>
                                    <p:set>
                                      <p:cBhvr additive="base">
                                        <p:cTn id="11" dur="1" fill="hold">
                                          <p:stCondLst>
                                            <p:cond delay="0"/>
                                          </p:stCondLst>
                                        </p:cTn>
                                        <p:tgtEl>
                                          <p:spTgt spid="2274"/>
                                        </p:tgtEl>
                                        <p:attrNameLst>
                                          <p:attrName>style.visibility</p:attrName>
                                        </p:attrNameLst>
                                      </p:cBhvr>
                                      <p:to>
                                        <p:strVal val="visible"/>
                                      </p:to>
                                    </p:set>
                                    <p:animEffect transition="in" filter="wipe(up)">
                                      <p:cBhvr additive="base">
                                        <p:cTn id="12" dur="500" fill="hold"/>
                                        <p:tgtEl>
                                          <p:spTgt spid="227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1" nodeType="clickEffect">
                                  <p:childTnLst>
                                    <p:set>
                                      <p:cBhvr additive="base">
                                        <p:cTn id="16" dur="1" fill="hold">
                                          <p:stCondLst>
                                            <p:cond delay="0"/>
                                          </p:stCondLst>
                                        </p:cTn>
                                        <p:tgtEl>
                                          <p:spTgt spid="2274"/>
                                        </p:tgtEl>
                                        <p:attrNameLst>
                                          <p:attrName>style.visibility</p:attrName>
                                        </p:attrNameLst>
                                      </p:cBhvr>
                                      <p:to>
                                        <p:strVal val="visible"/>
                                      </p:to>
                                    </p:set>
                                    <p:animEffect transition="in" filter="wipe(up)">
                                      <p:cBhvr additive="base">
                                        <p:cTn id="17" dur="500" fill="hold"/>
                                        <p:tgtEl>
                                          <p:spTgt spid="2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 grpId="0" animBg="1"/>
      <p:bldP spid="2274" grpId="1" animBg="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77" name="图片 2276"/>
          <p:cNvPicPr>
            <a:picLocks noChangeAspect="1"/>
          </p:cNvPicPr>
          <p:nvPr/>
        </p:nvPicPr>
        <p:blipFill>
          <a:blip r:embed="rId1"/>
          <a:stretch>
            <a:fillRect/>
          </a:stretch>
        </p:blipFill>
        <p:spPr>
          <a:xfrm>
            <a:off x="381000" y="685800"/>
            <a:ext cx="3657600" cy="5365750"/>
          </a:xfrm>
          <a:prstGeom prst="rect">
            <a:avLst/>
          </a:prstGeom>
          <a:noFill/>
          <a:ln w="9525">
            <a:noFill/>
          </a:ln>
        </p:spPr>
      </p:pic>
      <p:sp>
        <p:nvSpPr>
          <p:cNvPr id="2278" name="矩形 2277"/>
          <p:cNvSpPr/>
          <p:nvPr/>
        </p:nvSpPr>
        <p:spPr>
          <a:xfrm>
            <a:off x="4419600" y="1295400"/>
            <a:ext cx="4343400" cy="3597275"/>
          </a:xfrm>
          <a:prstGeom prst="rect">
            <a:avLst/>
          </a:prstGeom>
          <a:noFill/>
          <a:ln w="9525">
            <a:noFill/>
          </a:ln>
        </p:spPr>
        <p:txBody>
          <a:bodyPr>
            <a:spAutoFit/>
          </a:bodyPr>
          <a:p>
            <a:pPr>
              <a:lnSpc>
                <a:spcPct val="120000"/>
              </a:lnSpc>
              <a:buClr>
                <a:srgbClr val="FF0000"/>
              </a:buClr>
              <a:buSzPct val="100000"/>
              <a:buFont typeface="Wingdings" panose="05000000000000000000" pitchFamily="2" charset="2"/>
              <a:buChar char="Ø"/>
            </a:pPr>
            <a:r>
              <a:rPr lang="zh-CN" altLang="en-US" sz="2400" b="1">
                <a:solidFill>
                  <a:srgbClr val="080808"/>
                </a:solidFill>
                <a:latin typeface="隶书" pitchFamily="49" charset="-122"/>
                <a:ea typeface="隶书" pitchFamily="49" charset="-122"/>
              </a:rPr>
              <a:t>与天斗，其乐无穷；与地斗，其乐无穷；与人斗，其乐无穷。</a:t>
            </a:r>
            <a:endParaRPr lang="zh-CN" altLang="en-US" sz="2400" b="1">
              <a:solidFill>
                <a:srgbClr val="080808"/>
              </a:solidFill>
              <a:latin typeface="隶书" pitchFamily="49" charset="-122"/>
              <a:ea typeface="隶书" pitchFamily="49" charset="-122"/>
            </a:endParaRPr>
          </a:p>
          <a:p>
            <a:pPr>
              <a:lnSpc>
                <a:spcPct val="120000"/>
              </a:lnSpc>
              <a:buClr>
                <a:srgbClr val="FF0000"/>
              </a:buClr>
              <a:buSzPct val="100000"/>
              <a:buFont typeface="Wingdings" panose="05000000000000000000" pitchFamily="2" charset="2"/>
              <a:buChar char="Ø"/>
            </a:pPr>
            <a:r>
              <a:rPr lang="zh-CN" altLang="en-US" sz="2400" b="1">
                <a:solidFill>
                  <a:srgbClr val="080808"/>
                </a:solidFill>
                <a:latin typeface="隶书" pitchFamily="49" charset="-122"/>
                <a:ea typeface="隶书" pitchFamily="49" charset="-122"/>
              </a:rPr>
              <a:t>阶级斗争必须年年讲，月月讲，天天讲。</a:t>
            </a:r>
            <a:endParaRPr lang="zh-CN" altLang="en-US" sz="2400" b="1">
              <a:solidFill>
                <a:srgbClr val="080808"/>
              </a:solidFill>
              <a:latin typeface="隶书" pitchFamily="49" charset="-122"/>
              <a:ea typeface="隶书" pitchFamily="49" charset="-122"/>
            </a:endParaRPr>
          </a:p>
          <a:p>
            <a:pPr>
              <a:lnSpc>
                <a:spcPct val="120000"/>
              </a:lnSpc>
              <a:buClr>
                <a:srgbClr val="FF0000"/>
              </a:buClr>
              <a:buSzPct val="100000"/>
              <a:buFont typeface="Wingdings" panose="05000000000000000000" pitchFamily="2" charset="2"/>
              <a:buChar char="Ø"/>
            </a:pPr>
            <a:r>
              <a:rPr lang="zh-CN" altLang="en-US" sz="2400" b="1">
                <a:solidFill>
                  <a:srgbClr val="080808"/>
                </a:solidFill>
                <a:latin typeface="隶书" pitchFamily="49" charset="-122"/>
                <a:ea typeface="隶书" pitchFamily="49" charset="-122"/>
              </a:rPr>
              <a:t>不是东风压倒西风，就是西风压倒东风。</a:t>
            </a:r>
            <a:endParaRPr lang="zh-CN" altLang="en-US" sz="2400" b="1">
              <a:solidFill>
                <a:srgbClr val="080808"/>
              </a:solidFill>
              <a:latin typeface="隶书" pitchFamily="49" charset="-122"/>
              <a:ea typeface="隶书" pitchFamily="49" charset="-122"/>
            </a:endParaRPr>
          </a:p>
          <a:p>
            <a:pPr>
              <a:lnSpc>
                <a:spcPct val="120000"/>
              </a:lnSpc>
              <a:buClr>
                <a:srgbClr val="FF0000"/>
              </a:buClr>
              <a:buSzPct val="100000"/>
              <a:buFont typeface="Wingdings" panose="05000000000000000000" pitchFamily="2" charset="2"/>
              <a:buChar char="Ø"/>
            </a:pPr>
            <a:r>
              <a:rPr lang="zh-CN" altLang="en-US" sz="2400" b="1">
                <a:solidFill>
                  <a:srgbClr val="080808"/>
                </a:solidFill>
                <a:latin typeface="隶书" pitchFamily="49" charset="-122"/>
                <a:ea typeface="隶书" pitchFamily="49" charset="-122"/>
              </a:rPr>
              <a:t>以阶级斗争为纲。</a:t>
            </a:r>
            <a:endParaRPr lang="zh-CN" altLang="en-US" sz="2400" b="1">
              <a:solidFill>
                <a:srgbClr val="080808"/>
              </a:solidFill>
              <a:latin typeface="隶书" pitchFamily="49" charset="-122"/>
              <a:ea typeface="隶书"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childTnLst>
                                    <p:set>
                                      <p:cBhvr additive="base">
                                        <p:cTn id="6" dur="1" fill="hold">
                                          <p:stCondLst>
                                            <p:cond delay="0"/>
                                          </p:stCondLst>
                                        </p:cTn>
                                        <p:tgtEl>
                                          <p:spTgt spid="2278">
                                            <p:txEl>
                                              <p:charRg st="0" end="28"/>
                                            </p:txEl>
                                          </p:spTgt>
                                        </p:tgtEl>
                                        <p:attrNameLst>
                                          <p:attrName>style.visibility</p:attrName>
                                        </p:attrNameLst>
                                      </p:cBhvr>
                                      <p:to>
                                        <p:strVal val="visible"/>
                                      </p:to>
                                    </p:set>
                                    <p:animEffect transition="in" filter="wipe(up)">
                                      <p:cBhvr additive="base">
                                        <p:cTn id="7" dur="500" fill="hold"/>
                                        <p:tgtEl>
                                          <p:spTgt spid="2278">
                                            <p:txEl>
                                              <p:charRg st="0" end="28"/>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childTnLst>
                                    <p:set>
                                      <p:cBhvr additive="base">
                                        <p:cTn id="11" dur="1" fill="hold">
                                          <p:stCondLst>
                                            <p:cond delay="0"/>
                                          </p:stCondLst>
                                        </p:cTn>
                                        <p:tgtEl>
                                          <p:spTgt spid="2278">
                                            <p:txEl>
                                              <p:charRg st="28" end="47"/>
                                            </p:txEl>
                                          </p:spTgt>
                                        </p:tgtEl>
                                        <p:attrNameLst>
                                          <p:attrName>style.visibility</p:attrName>
                                        </p:attrNameLst>
                                      </p:cBhvr>
                                      <p:to>
                                        <p:strVal val="visible"/>
                                      </p:to>
                                    </p:set>
                                    <p:animEffect transition="in" filter="wipe(up)">
                                      <p:cBhvr additive="base">
                                        <p:cTn id="12" dur="500" fill="hold"/>
                                        <p:tgtEl>
                                          <p:spTgt spid="2278">
                                            <p:txEl>
                                              <p:charRg st="28" end="4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childTnLst>
                                    <p:set>
                                      <p:cBhvr additive="base">
                                        <p:cTn id="16" dur="1" fill="hold">
                                          <p:stCondLst>
                                            <p:cond delay="0"/>
                                          </p:stCondLst>
                                        </p:cTn>
                                        <p:tgtEl>
                                          <p:spTgt spid="2278">
                                            <p:txEl>
                                              <p:charRg st="47" end="66"/>
                                            </p:txEl>
                                          </p:spTgt>
                                        </p:tgtEl>
                                        <p:attrNameLst>
                                          <p:attrName>style.visibility</p:attrName>
                                        </p:attrNameLst>
                                      </p:cBhvr>
                                      <p:to>
                                        <p:strVal val="visible"/>
                                      </p:to>
                                    </p:set>
                                    <p:animEffect transition="in" filter="wipe(up)">
                                      <p:cBhvr additive="base">
                                        <p:cTn id="17" dur="500" fill="hold"/>
                                        <p:tgtEl>
                                          <p:spTgt spid="2278">
                                            <p:txEl>
                                              <p:charRg st="47" end="6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childTnLst>
                                    <p:set>
                                      <p:cBhvr additive="base">
                                        <p:cTn id="21" dur="1" fill="hold">
                                          <p:stCondLst>
                                            <p:cond delay="0"/>
                                          </p:stCondLst>
                                        </p:cTn>
                                        <p:tgtEl>
                                          <p:spTgt spid="2278">
                                            <p:txEl>
                                              <p:charRg st="66" end="75"/>
                                            </p:txEl>
                                          </p:spTgt>
                                        </p:tgtEl>
                                        <p:attrNameLst>
                                          <p:attrName>style.visibility</p:attrName>
                                        </p:attrNameLst>
                                      </p:cBhvr>
                                      <p:to>
                                        <p:strVal val="visible"/>
                                      </p:to>
                                    </p:set>
                                    <p:animEffect transition="in" filter="wipe(up)">
                                      <p:cBhvr additive="base">
                                        <p:cTn id="22" dur="500" fill="hold"/>
                                        <p:tgtEl>
                                          <p:spTgt spid="2278">
                                            <p:txEl>
                                              <p:charRg st="66" end="7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8" grpId="0" animBg="1"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81" name="文本占位符 2280"/>
          <p:cNvSpPr/>
          <p:nvPr>
            <p:ph type="body" idx="4294967295"/>
          </p:nvPr>
        </p:nvSpPr>
        <p:spPr>
          <a:xfrm>
            <a:off x="4800600" y="1312863"/>
            <a:ext cx="6172200" cy="5545137"/>
          </a:xfrm>
          <a:ln/>
        </p:spPr>
        <p:txBody>
          <a:bodyPr/>
          <a:p>
            <a:pPr>
              <a:buClr>
                <a:schemeClr val="hlink"/>
              </a:buClr>
            </a:pPr>
            <a:r>
              <a:rPr lang="zh-CN" altLang="en-US" sz="2400" b="1">
                <a:solidFill>
                  <a:srgbClr val="080808"/>
                </a:solidFill>
                <a:latin typeface="隶书" pitchFamily="49" charset="-122"/>
                <a:ea typeface="隶书" pitchFamily="49" charset="-122"/>
              </a:rPr>
              <a:t>政治文化转到经济文化；</a:t>
            </a:r>
            <a:endParaRPr lang="zh-CN" altLang="en-US" sz="2400" b="1">
              <a:solidFill>
                <a:srgbClr val="080808"/>
              </a:solidFill>
              <a:latin typeface="隶书" pitchFamily="49" charset="-122"/>
              <a:ea typeface="隶书" pitchFamily="49" charset="-122"/>
            </a:endParaRPr>
          </a:p>
          <a:p>
            <a:pPr>
              <a:buClr>
                <a:schemeClr val="hlink"/>
              </a:buClr>
            </a:pPr>
            <a:r>
              <a:rPr lang="zh-CN" altLang="en-US" sz="2400" b="1">
                <a:solidFill>
                  <a:srgbClr val="080808"/>
                </a:solidFill>
                <a:latin typeface="隶书" pitchFamily="49" charset="-122"/>
                <a:ea typeface="隶书" pitchFamily="49" charset="-122"/>
              </a:rPr>
              <a:t>革命文化转到建设文化；</a:t>
            </a:r>
            <a:endParaRPr lang="zh-CN" altLang="en-US" sz="2400" b="1">
              <a:solidFill>
                <a:srgbClr val="080808"/>
              </a:solidFill>
              <a:latin typeface="隶书" pitchFamily="49" charset="-122"/>
              <a:ea typeface="隶书" pitchFamily="49" charset="-122"/>
            </a:endParaRPr>
          </a:p>
          <a:p>
            <a:pPr>
              <a:buClr>
                <a:schemeClr val="hlink"/>
              </a:buClr>
            </a:pPr>
            <a:r>
              <a:rPr lang="zh-CN" altLang="en-US" sz="2400" b="1">
                <a:solidFill>
                  <a:srgbClr val="080808"/>
                </a:solidFill>
                <a:latin typeface="隶书" pitchFamily="49" charset="-122"/>
                <a:ea typeface="隶书" pitchFamily="49" charset="-122"/>
              </a:rPr>
              <a:t>人治文化转到法制文化；</a:t>
            </a:r>
            <a:endParaRPr lang="zh-CN" altLang="en-US" sz="2400" b="1">
              <a:solidFill>
                <a:srgbClr val="080808"/>
              </a:solidFill>
              <a:latin typeface="隶书" pitchFamily="49" charset="-122"/>
              <a:ea typeface="隶书" pitchFamily="49" charset="-122"/>
            </a:endParaRPr>
          </a:p>
          <a:p>
            <a:pPr>
              <a:buClr>
                <a:schemeClr val="hlink"/>
              </a:buClr>
            </a:pPr>
            <a:r>
              <a:rPr lang="zh-CN" altLang="en-US" sz="2400" b="1">
                <a:solidFill>
                  <a:srgbClr val="080808"/>
                </a:solidFill>
                <a:latin typeface="隶书" pitchFamily="49" charset="-122"/>
                <a:ea typeface="隶书" pitchFamily="49" charset="-122"/>
              </a:rPr>
              <a:t>封闭文化转到开放文化；</a:t>
            </a:r>
            <a:endParaRPr lang="zh-CN" altLang="en-US" sz="2400" b="1">
              <a:solidFill>
                <a:srgbClr val="080808"/>
              </a:solidFill>
              <a:latin typeface="隶书" pitchFamily="49" charset="-122"/>
              <a:ea typeface="隶书" pitchFamily="49" charset="-122"/>
            </a:endParaRPr>
          </a:p>
          <a:p>
            <a:pPr>
              <a:buClr>
                <a:schemeClr val="hlink"/>
              </a:buClr>
            </a:pPr>
            <a:r>
              <a:rPr lang="zh-CN" altLang="en-US" sz="2400" b="1">
                <a:solidFill>
                  <a:srgbClr val="080808"/>
                </a:solidFill>
                <a:latin typeface="隶书" pitchFamily="49" charset="-122"/>
                <a:ea typeface="隶书" pitchFamily="49" charset="-122"/>
              </a:rPr>
              <a:t>重农文化转到重工文化；</a:t>
            </a:r>
            <a:endParaRPr lang="zh-CN" altLang="en-US" sz="2400" b="1">
              <a:solidFill>
                <a:srgbClr val="080808"/>
              </a:solidFill>
              <a:latin typeface="隶书" pitchFamily="49" charset="-122"/>
              <a:ea typeface="隶书" pitchFamily="49" charset="-122"/>
            </a:endParaRPr>
          </a:p>
          <a:p>
            <a:pPr>
              <a:buClr>
                <a:schemeClr val="hlink"/>
              </a:buClr>
            </a:pPr>
            <a:r>
              <a:rPr lang="zh-CN" altLang="en-US" sz="2400" b="1">
                <a:solidFill>
                  <a:srgbClr val="080808"/>
                </a:solidFill>
                <a:latin typeface="隶书" pitchFamily="49" charset="-122"/>
                <a:ea typeface="隶书" pitchFamily="49" charset="-122"/>
              </a:rPr>
              <a:t>崇官文化转到崇商文化；</a:t>
            </a:r>
            <a:endParaRPr lang="zh-CN" altLang="en-US" sz="2400" b="1">
              <a:solidFill>
                <a:srgbClr val="080808"/>
              </a:solidFill>
              <a:latin typeface="隶书" pitchFamily="49" charset="-122"/>
              <a:ea typeface="隶书" pitchFamily="49" charset="-122"/>
            </a:endParaRPr>
          </a:p>
          <a:p>
            <a:pPr>
              <a:buClr>
                <a:schemeClr val="hlink"/>
              </a:buClr>
            </a:pPr>
            <a:r>
              <a:rPr lang="zh-CN" altLang="en-US" sz="2400" b="1">
                <a:solidFill>
                  <a:srgbClr val="080808"/>
                </a:solidFill>
                <a:latin typeface="隶书" pitchFamily="49" charset="-122"/>
                <a:ea typeface="隶书" pitchFamily="49" charset="-122"/>
              </a:rPr>
              <a:t>军事文化转到产业文化；</a:t>
            </a:r>
            <a:endParaRPr lang="zh-CN" altLang="en-US" sz="2400" b="1">
              <a:solidFill>
                <a:srgbClr val="080808"/>
              </a:solidFill>
              <a:latin typeface="隶书" pitchFamily="49" charset="-122"/>
              <a:ea typeface="隶书" pitchFamily="49" charset="-122"/>
            </a:endParaRPr>
          </a:p>
          <a:p>
            <a:pPr>
              <a:buClr>
                <a:schemeClr val="hlink"/>
              </a:buClr>
            </a:pPr>
            <a:r>
              <a:rPr lang="zh-CN" altLang="en-US" sz="2400" b="1">
                <a:solidFill>
                  <a:srgbClr val="080808"/>
                </a:solidFill>
                <a:latin typeface="隶书" pitchFamily="49" charset="-122"/>
                <a:ea typeface="隶书" pitchFamily="49" charset="-122"/>
              </a:rPr>
              <a:t>游击文化转到集团文化；</a:t>
            </a:r>
            <a:endParaRPr lang="zh-CN" altLang="en-US" sz="2400" b="1">
              <a:solidFill>
                <a:srgbClr val="080808"/>
              </a:solidFill>
              <a:latin typeface="隶书" pitchFamily="49" charset="-122"/>
              <a:ea typeface="隶书" pitchFamily="49" charset="-122"/>
            </a:endParaRPr>
          </a:p>
          <a:p>
            <a:pPr>
              <a:buClr>
                <a:schemeClr val="hlink"/>
              </a:buClr>
            </a:pPr>
            <a:r>
              <a:rPr lang="zh-CN" altLang="en-US" sz="2400" b="1">
                <a:solidFill>
                  <a:srgbClr val="080808"/>
                </a:solidFill>
                <a:latin typeface="隶书" pitchFamily="49" charset="-122"/>
                <a:ea typeface="隶书" pitchFamily="49" charset="-122"/>
              </a:rPr>
              <a:t>争斗文化转到合作文化；</a:t>
            </a:r>
            <a:endParaRPr lang="zh-CN" altLang="en-US" sz="2400" b="1">
              <a:solidFill>
                <a:srgbClr val="080808"/>
              </a:solidFill>
              <a:latin typeface="隶书" pitchFamily="49" charset="-122"/>
              <a:ea typeface="隶书" pitchFamily="49" charset="-122"/>
            </a:endParaRPr>
          </a:p>
          <a:p>
            <a:pPr>
              <a:buClr>
                <a:schemeClr val="hlink"/>
              </a:buClr>
            </a:pPr>
            <a:r>
              <a:rPr lang="zh-CN" altLang="en-US" sz="2400" b="1">
                <a:solidFill>
                  <a:srgbClr val="080808"/>
                </a:solidFill>
                <a:latin typeface="隶书" pitchFamily="49" charset="-122"/>
                <a:ea typeface="隶书" pitchFamily="49" charset="-122"/>
              </a:rPr>
              <a:t>自负文化转到自信文化。</a:t>
            </a:r>
            <a:endParaRPr lang="zh-CN" altLang="en-US" sz="2400" b="1">
              <a:solidFill>
                <a:srgbClr val="080808"/>
              </a:solidFill>
              <a:latin typeface="隶书" pitchFamily="49" charset="-122"/>
              <a:ea typeface="隶书" pitchFamily="49" charset="-122"/>
            </a:endParaRPr>
          </a:p>
          <a:p>
            <a:pPr>
              <a:buClr>
                <a:schemeClr val="hlink"/>
              </a:buClr>
              <a:buNone/>
            </a:pPr>
            <a:r>
              <a:rPr lang="zh-CN" altLang="en-US" sz="2400" b="1">
                <a:solidFill>
                  <a:srgbClr val="080808"/>
                </a:solidFill>
                <a:latin typeface="隶书" pitchFamily="49" charset="-122"/>
                <a:ea typeface="隶书" pitchFamily="49" charset="-122"/>
              </a:rPr>
              <a:t>         </a:t>
            </a:r>
            <a:endParaRPr lang="zh-CN" altLang="en-US" sz="2400" b="1">
              <a:solidFill>
                <a:srgbClr val="080808"/>
              </a:solidFill>
              <a:latin typeface="隶书" pitchFamily="49" charset="-122"/>
              <a:ea typeface="隶书" pitchFamily="49" charset="-122"/>
            </a:endParaRPr>
          </a:p>
          <a:p>
            <a:pPr>
              <a:buClr>
                <a:schemeClr val="hlink"/>
              </a:buClr>
              <a:buNone/>
            </a:pPr>
            <a:r>
              <a:rPr lang="zh-CN" altLang="en-US" sz="2400" b="1"/>
              <a:t>                </a:t>
            </a:r>
            <a:endParaRPr lang="zh-CN" altLang="en-US" sz="2400"/>
          </a:p>
        </p:txBody>
      </p:sp>
      <p:pic>
        <p:nvPicPr>
          <p:cNvPr id="2282" name="图片 2281"/>
          <p:cNvPicPr>
            <a:picLocks noChangeAspect="1"/>
          </p:cNvPicPr>
          <p:nvPr/>
        </p:nvPicPr>
        <p:blipFill>
          <a:blip r:embed="rId1"/>
          <a:stretch>
            <a:fillRect/>
          </a:stretch>
        </p:blipFill>
        <p:spPr>
          <a:xfrm>
            <a:off x="304800" y="1371600"/>
            <a:ext cx="4187825" cy="4343400"/>
          </a:xfrm>
          <a:prstGeom prst="rect">
            <a:avLst/>
          </a:prstGeom>
          <a:noFill/>
          <a:ln w="9525">
            <a:noFill/>
          </a:ln>
        </p:spPr>
      </p:pic>
      <p:sp>
        <p:nvSpPr>
          <p:cNvPr id="2283" name="矩形 2282"/>
          <p:cNvSpPr/>
          <p:nvPr/>
        </p:nvSpPr>
        <p:spPr>
          <a:xfrm>
            <a:off x="1828800" y="609600"/>
            <a:ext cx="4876800" cy="519113"/>
          </a:xfrm>
          <a:prstGeom prst="rect">
            <a:avLst/>
          </a:prstGeom>
          <a:noFill/>
          <a:ln w="9525">
            <a:noFill/>
          </a:ln>
        </p:spPr>
        <p:txBody>
          <a:bodyPr>
            <a:spAutoFit/>
          </a:bodyPr>
          <a:p>
            <a:pPr algn="ctr">
              <a:spcBef>
                <a:spcPct val="50000"/>
              </a:spcBef>
              <a:buClr>
                <a:srgbClr val="FF0000"/>
              </a:buClr>
              <a:buSzPct val="100000"/>
              <a:buFont typeface="Wingdings" panose="05000000000000000000" pitchFamily="2" charset="2"/>
              <a:buChar char="u"/>
            </a:pPr>
            <a:r>
              <a:rPr lang="zh-CN" altLang="en-US" sz="2800" b="1">
                <a:solidFill>
                  <a:srgbClr val="080808"/>
                </a:solidFill>
                <a:ea typeface="楷体_GB2312" pitchFamily="49" charset="-122"/>
              </a:rPr>
              <a:t>湖湘文化的转型</a:t>
            </a:r>
            <a:endParaRPr lang="zh-CN" altLang="en-US" sz="2800" b="1">
              <a:solidFill>
                <a:srgbClr val="080808"/>
              </a:solidFill>
              <a:ea typeface="楷体_GB2312"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childTnLst>
                                    <p:set>
                                      <p:cBhvr additive="base">
                                        <p:cTn id="6" dur="1" fill="hold">
                                          <p:stCondLst>
                                            <p:cond delay="0"/>
                                          </p:stCondLst>
                                        </p:cTn>
                                        <p:tgtEl>
                                          <p:spTgt spid="2281">
                                            <p:txEl>
                                              <p:charRg st="0" end="12"/>
                                            </p:txEl>
                                          </p:spTgt>
                                        </p:tgtEl>
                                        <p:attrNameLst>
                                          <p:attrName>style.visibility</p:attrName>
                                        </p:attrNameLst>
                                      </p:cBhvr>
                                      <p:to>
                                        <p:strVal val="visible"/>
                                      </p:to>
                                    </p:set>
                                    <p:animEffect transition="in" filter="wipe(up)">
                                      <p:cBhvr additive="base">
                                        <p:cTn id="7" dur="500" fill="hold"/>
                                        <p:tgtEl>
                                          <p:spTgt spid="2281">
                                            <p:txEl>
                                              <p:charRg st="0" end="1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childTnLst>
                                    <p:set>
                                      <p:cBhvr additive="base">
                                        <p:cTn id="11" dur="1" fill="hold">
                                          <p:stCondLst>
                                            <p:cond delay="0"/>
                                          </p:stCondLst>
                                        </p:cTn>
                                        <p:tgtEl>
                                          <p:spTgt spid="2281">
                                            <p:txEl>
                                              <p:charRg st="12" end="24"/>
                                            </p:txEl>
                                          </p:spTgt>
                                        </p:tgtEl>
                                        <p:attrNameLst>
                                          <p:attrName>style.visibility</p:attrName>
                                        </p:attrNameLst>
                                      </p:cBhvr>
                                      <p:to>
                                        <p:strVal val="visible"/>
                                      </p:to>
                                    </p:set>
                                    <p:animEffect transition="in" filter="wipe(up)">
                                      <p:cBhvr additive="base">
                                        <p:cTn id="12" dur="500" fill="hold"/>
                                        <p:tgtEl>
                                          <p:spTgt spid="2281">
                                            <p:txEl>
                                              <p:charRg st="12" end="2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childTnLst>
                                    <p:set>
                                      <p:cBhvr additive="base">
                                        <p:cTn id="16" dur="1" fill="hold">
                                          <p:stCondLst>
                                            <p:cond delay="0"/>
                                          </p:stCondLst>
                                        </p:cTn>
                                        <p:tgtEl>
                                          <p:spTgt spid="2281">
                                            <p:txEl>
                                              <p:charRg st="24" end="36"/>
                                            </p:txEl>
                                          </p:spTgt>
                                        </p:tgtEl>
                                        <p:attrNameLst>
                                          <p:attrName>style.visibility</p:attrName>
                                        </p:attrNameLst>
                                      </p:cBhvr>
                                      <p:to>
                                        <p:strVal val="visible"/>
                                      </p:to>
                                    </p:set>
                                    <p:animEffect transition="in" filter="wipe(up)">
                                      <p:cBhvr additive="base">
                                        <p:cTn id="17" dur="500" fill="hold"/>
                                        <p:tgtEl>
                                          <p:spTgt spid="2281">
                                            <p:txEl>
                                              <p:charRg st="24" end="3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childTnLst>
                                    <p:set>
                                      <p:cBhvr additive="base">
                                        <p:cTn id="21" dur="1" fill="hold">
                                          <p:stCondLst>
                                            <p:cond delay="0"/>
                                          </p:stCondLst>
                                        </p:cTn>
                                        <p:tgtEl>
                                          <p:spTgt spid="2281">
                                            <p:txEl>
                                              <p:charRg st="36" end="48"/>
                                            </p:txEl>
                                          </p:spTgt>
                                        </p:tgtEl>
                                        <p:attrNameLst>
                                          <p:attrName>style.visibility</p:attrName>
                                        </p:attrNameLst>
                                      </p:cBhvr>
                                      <p:to>
                                        <p:strVal val="visible"/>
                                      </p:to>
                                    </p:set>
                                    <p:animEffect transition="in" filter="wipe(up)">
                                      <p:cBhvr additive="base">
                                        <p:cTn id="22" dur="500" fill="hold"/>
                                        <p:tgtEl>
                                          <p:spTgt spid="2281">
                                            <p:txEl>
                                              <p:charRg st="36" end="4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childTnLst>
                                    <p:set>
                                      <p:cBhvr additive="base">
                                        <p:cTn id="26" dur="1" fill="hold">
                                          <p:stCondLst>
                                            <p:cond delay="0"/>
                                          </p:stCondLst>
                                        </p:cTn>
                                        <p:tgtEl>
                                          <p:spTgt spid="2281">
                                            <p:txEl>
                                              <p:charRg st="48" end="60"/>
                                            </p:txEl>
                                          </p:spTgt>
                                        </p:tgtEl>
                                        <p:attrNameLst>
                                          <p:attrName>style.visibility</p:attrName>
                                        </p:attrNameLst>
                                      </p:cBhvr>
                                      <p:to>
                                        <p:strVal val="visible"/>
                                      </p:to>
                                    </p:set>
                                    <p:animEffect transition="in" filter="wipe(up)">
                                      <p:cBhvr additive="base">
                                        <p:cTn id="27" dur="500" fill="hold"/>
                                        <p:tgtEl>
                                          <p:spTgt spid="2281">
                                            <p:txEl>
                                              <p:charRg st="48" end="6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childTnLst>
                                    <p:set>
                                      <p:cBhvr additive="base">
                                        <p:cTn id="31" dur="1" fill="hold">
                                          <p:stCondLst>
                                            <p:cond delay="0"/>
                                          </p:stCondLst>
                                        </p:cTn>
                                        <p:tgtEl>
                                          <p:spTgt spid="2281">
                                            <p:txEl>
                                              <p:charRg st="60" end="72"/>
                                            </p:txEl>
                                          </p:spTgt>
                                        </p:tgtEl>
                                        <p:attrNameLst>
                                          <p:attrName>style.visibility</p:attrName>
                                        </p:attrNameLst>
                                      </p:cBhvr>
                                      <p:to>
                                        <p:strVal val="visible"/>
                                      </p:to>
                                    </p:set>
                                    <p:animEffect transition="in" filter="wipe(up)">
                                      <p:cBhvr additive="base">
                                        <p:cTn id="32" dur="500" fill="hold"/>
                                        <p:tgtEl>
                                          <p:spTgt spid="2281">
                                            <p:txEl>
                                              <p:charRg st="60" end="7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childTnLst>
                                    <p:set>
                                      <p:cBhvr additive="base">
                                        <p:cTn id="36" dur="1" fill="hold">
                                          <p:stCondLst>
                                            <p:cond delay="0"/>
                                          </p:stCondLst>
                                        </p:cTn>
                                        <p:tgtEl>
                                          <p:spTgt spid="2281">
                                            <p:txEl>
                                              <p:charRg st="72" end="84"/>
                                            </p:txEl>
                                          </p:spTgt>
                                        </p:tgtEl>
                                        <p:attrNameLst>
                                          <p:attrName>style.visibility</p:attrName>
                                        </p:attrNameLst>
                                      </p:cBhvr>
                                      <p:to>
                                        <p:strVal val="visible"/>
                                      </p:to>
                                    </p:set>
                                    <p:animEffect transition="in" filter="wipe(up)">
                                      <p:cBhvr additive="base">
                                        <p:cTn id="37" dur="500" fill="hold"/>
                                        <p:tgtEl>
                                          <p:spTgt spid="2281">
                                            <p:txEl>
                                              <p:charRg st="72" end="8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childTnLst>
                                    <p:set>
                                      <p:cBhvr additive="base">
                                        <p:cTn id="41" dur="1" fill="hold">
                                          <p:stCondLst>
                                            <p:cond delay="0"/>
                                          </p:stCondLst>
                                        </p:cTn>
                                        <p:tgtEl>
                                          <p:spTgt spid="2281">
                                            <p:txEl>
                                              <p:charRg st="84" end="96"/>
                                            </p:txEl>
                                          </p:spTgt>
                                        </p:tgtEl>
                                        <p:attrNameLst>
                                          <p:attrName>style.visibility</p:attrName>
                                        </p:attrNameLst>
                                      </p:cBhvr>
                                      <p:to>
                                        <p:strVal val="visible"/>
                                      </p:to>
                                    </p:set>
                                    <p:animEffect transition="in" filter="wipe(up)">
                                      <p:cBhvr additive="base">
                                        <p:cTn id="42" dur="500" fill="hold"/>
                                        <p:tgtEl>
                                          <p:spTgt spid="2281">
                                            <p:txEl>
                                              <p:charRg st="84" end="9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childTnLst>
                                    <p:set>
                                      <p:cBhvr additive="base">
                                        <p:cTn id="46" dur="1" fill="hold">
                                          <p:stCondLst>
                                            <p:cond delay="0"/>
                                          </p:stCondLst>
                                        </p:cTn>
                                        <p:tgtEl>
                                          <p:spTgt spid="2281">
                                            <p:txEl>
                                              <p:charRg st="96" end="108"/>
                                            </p:txEl>
                                          </p:spTgt>
                                        </p:tgtEl>
                                        <p:attrNameLst>
                                          <p:attrName>style.visibility</p:attrName>
                                        </p:attrNameLst>
                                      </p:cBhvr>
                                      <p:to>
                                        <p:strVal val="visible"/>
                                      </p:to>
                                    </p:set>
                                    <p:animEffect transition="in" filter="wipe(up)">
                                      <p:cBhvr additive="base">
                                        <p:cTn id="47" dur="500" fill="hold"/>
                                        <p:tgtEl>
                                          <p:spTgt spid="2281">
                                            <p:txEl>
                                              <p:charRg st="96" end="10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childTnLst>
                                    <p:set>
                                      <p:cBhvr additive="base">
                                        <p:cTn id="51" dur="1" fill="hold">
                                          <p:stCondLst>
                                            <p:cond delay="0"/>
                                          </p:stCondLst>
                                        </p:cTn>
                                        <p:tgtEl>
                                          <p:spTgt spid="2281">
                                            <p:txEl>
                                              <p:charRg st="108" end="120"/>
                                            </p:txEl>
                                          </p:spTgt>
                                        </p:tgtEl>
                                        <p:attrNameLst>
                                          <p:attrName>style.visibility</p:attrName>
                                        </p:attrNameLst>
                                      </p:cBhvr>
                                      <p:to>
                                        <p:strVal val="visible"/>
                                      </p:to>
                                    </p:set>
                                    <p:animEffect transition="in" filter="wipe(up)">
                                      <p:cBhvr additive="base">
                                        <p:cTn id="52" dur="500" fill="hold"/>
                                        <p:tgtEl>
                                          <p:spTgt spid="2281">
                                            <p:txEl>
                                              <p:charRg st="108" end="12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childTnLst>
                                    <p:set>
                                      <p:cBhvr additive="base">
                                        <p:cTn id="56" dur="1" fill="hold">
                                          <p:stCondLst>
                                            <p:cond delay="0"/>
                                          </p:stCondLst>
                                        </p:cTn>
                                        <p:tgtEl>
                                          <p:spTgt spid="2281">
                                            <p:txEl>
                                              <p:charRg st="120" end="130"/>
                                            </p:txEl>
                                          </p:spTgt>
                                        </p:tgtEl>
                                        <p:attrNameLst>
                                          <p:attrName>style.visibility</p:attrName>
                                        </p:attrNameLst>
                                      </p:cBhvr>
                                      <p:to>
                                        <p:strVal val="visible"/>
                                      </p:to>
                                    </p:set>
                                    <p:animEffect transition="in" filter="wipe(up)">
                                      <p:cBhvr additive="base">
                                        <p:cTn id="57" dur="500" fill="hold"/>
                                        <p:tgtEl>
                                          <p:spTgt spid="2281">
                                            <p:txEl>
                                              <p:charRg st="120" end="13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childTnLst>
                                    <p:set>
                                      <p:cBhvr additive="base">
                                        <p:cTn id="61" dur="1" fill="hold">
                                          <p:stCondLst>
                                            <p:cond delay="0"/>
                                          </p:stCondLst>
                                        </p:cTn>
                                        <p:tgtEl>
                                          <p:spTgt spid="2281">
                                            <p:txEl>
                                              <p:charRg st="130" end="147"/>
                                            </p:txEl>
                                          </p:spTgt>
                                        </p:tgtEl>
                                        <p:attrNameLst>
                                          <p:attrName>style.visibility</p:attrName>
                                        </p:attrNameLst>
                                      </p:cBhvr>
                                      <p:to>
                                        <p:strVal val="visible"/>
                                      </p:to>
                                    </p:set>
                                    <p:animEffect transition="in" filter="wipe(up)">
                                      <p:cBhvr additive="base">
                                        <p:cTn id="62" dur="500" fill="hold"/>
                                        <p:tgtEl>
                                          <p:spTgt spid="2281">
                                            <p:txEl>
                                              <p:charRg st="130" end="14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1" grpId="0" animBg="1" uiExpand="1" build="p"/>
    </p:bldLst>
  </p:timing>
</p:sld>
</file>

<file path=ppt/tags/tag1.xml><?xml version="1.0" encoding="utf-8"?>
<p:tagLst xmlns:p="http://schemas.openxmlformats.org/presentationml/2006/main">
  <p:tag name="AS_NET" val="4.0.30319.36460"/>
  <p:tag name="AS_OS" val="Microsoft Windows NT 6.1.7601 Service Pack 1"/>
  <p:tag name="AS_RELEASE_DATE" val="2017.01.25"/>
  <p:tag name="AS_TITLE" val="Aspose.Slides for .NET 4.0 Client Profile"/>
  <p:tag name="AS_VERSION" val="17.1"/>
</p:tagLst>
</file>

<file path=ppt/theme/theme1.xml><?xml version="1.0" encoding="utf-8"?>
<a:theme xmlns:a="http://schemas.openxmlformats.org/drawingml/2006/main" name=" overriden">
  <a:themeElements>
    <a:clrScheme name="">
      <a:dk1>
        <a:srgbClr val="FFFFFF"/>
      </a:dk1>
      <a:lt1>
        <a:srgbClr val="007A77"/>
      </a:lt1>
      <a:dk2>
        <a:srgbClr val="C0C0C0"/>
      </a:dk2>
      <a:lt2>
        <a:srgbClr val="003399"/>
      </a:lt2>
      <a:accent1>
        <a:srgbClr val="EBF7FF"/>
      </a:accent1>
      <a:accent2>
        <a:srgbClr val="3366FF"/>
      </a:accent2>
      <a:accent3>
        <a:srgbClr val="9BBB59"/>
      </a:accent3>
      <a:accent4>
        <a:srgbClr val="8064A2"/>
      </a:accent4>
      <a:accent5>
        <a:srgbClr val="4BACC6"/>
      </a:accent5>
      <a:accent6>
        <a:srgbClr val="F79646"/>
      </a:accent6>
      <a:hlink>
        <a:srgbClr val="DC5900"/>
      </a:hlink>
      <a:folHlink>
        <a:srgbClr val="7979A5"/>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FFFFFF"/>
        </a:dk1>
        <a:lt1>
          <a:srgbClr val="007A77"/>
        </a:lt1>
        <a:dk2>
          <a:srgbClr val="C0C0C0"/>
        </a:dk2>
        <a:lt2>
          <a:srgbClr val="003399"/>
        </a:lt2>
        <a:accent1>
          <a:srgbClr val="EBF7FF"/>
        </a:accent1>
        <a:accent2>
          <a:srgbClr val="3366FF"/>
        </a:accent2>
        <a:accent3>
          <a:srgbClr val="9BBB59"/>
        </a:accent3>
        <a:accent4>
          <a:srgbClr val="8064A2"/>
        </a:accent4>
        <a:accent5>
          <a:srgbClr val="4BACC6"/>
        </a:accent5>
        <a:accent6>
          <a:srgbClr val="F79646"/>
        </a:accent6>
        <a:hlink>
          <a:srgbClr val="DC5900"/>
        </a:hlink>
        <a:folHlink>
          <a:srgbClr val="7979A5"/>
        </a:folHlink>
      </a:clrScheme>
      <a:clrMap bg1="lt1" tx1="dk1" bg2="lt2" tx2="dk2" accent1="accent1" accent2="accent2" accent3="accent3" accent4="accent4" accent5="accent5" accent6="accent6" hlink="hlink" folHlink="folHlink"/>
    </a:extraClrScheme>
    <a:extraClrScheme>
      <a:clrScheme name="">
        <a:dk1>
          <a:srgbClr val="FFFFDD"/>
        </a:dk1>
        <a:lt1>
          <a:srgbClr val="005FBE"/>
        </a:lt1>
        <a:dk2>
          <a:srgbClr val="C0C0C0"/>
        </a:dk2>
        <a:lt2>
          <a:srgbClr val="2C5884"/>
        </a:lt2>
        <a:accent1>
          <a:srgbClr val="E9F7FF"/>
        </a:accent1>
        <a:accent2>
          <a:srgbClr val="F89400"/>
        </a:accent2>
        <a:accent3>
          <a:srgbClr val="9BBB59"/>
        </a:accent3>
        <a:accent4>
          <a:srgbClr val="8064A2"/>
        </a:accent4>
        <a:accent5>
          <a:srgbClr val="4BACC6"/>
        </a:accent5>
        <a:accent6>
          <a:srgbClr val="F79646"/>
        </a:accent6>
        <a:hlink>
          <a:srgbClr val="B20048"/>
        </a:hlink>
        <a:folHlink>
          <a:srgbClr val="008080"/>
        </a:folHlink>
      </a:clrScheme>
      <a:clrMap bg1="lt1" tx1="dk1" bg2="lt2" tx2="dk2" accent1="accent1" accent2="accent2" accent3="accent3" accent4="accent4" accent5="accent5" accent6="accent6" hlink="hlink" folHlink="folHlink"/>
    </a:extraClrScheme>
    <a:extraClrScheme>
      <a:clrScheme name="">
        <a:dk1>
          <a:srgbClr val="DAEADE"/>
        </a:dk1>
        <a:lt1>
          <a:srgbClr val="5D5D8B"/>
        </a:lt1>
        <a:dk2>
          <a:srgbClr val="C0C0C0"/>
        </a:dk2>
        <a:lt2>
          <a:srgbClr val="A25269"/>
        </a:lt2>
        <a:accent1>
          <a:srgbClr val="FFFFDD"/>
        </a:accent1>
        <a:accent2>
          <a:srgbClr val="3399FF"/>
        </a:accent2>
        <a:accent3>
          <a:srgbClr val="9BBB59"/>
        </a:accent3>
        <a:accent4>
          <a:srgbClr val="8064A2"/>
        </a:accent4>
        <a:accent5>
          <a:srgbClr val="4BACC6"/>
        </a:accent5>
        <a:accent6>
          <a:srgbClr val="F79646"/>
        </a:accent6>
        <a:hlink>
          <a:srgbClr val="336699"/>
        </a:hlink>
        <a:folHlink>
          <a:srgbClr val="F08F00"/>
        </a:folHlink>
      </a:clrScheme>
      <a:clrMap bg1="lt1" tx1="dk1" bg2="lt2" tx2="dk2" accent1="accent1" accent2="accent2" accent3="accent3" accent4="accent4" accent5="accent5" accent6="accent6" hlink="hlink" folHlink="folHlink"/>
    </a:extraClrScheme>
    <a:extraClrScheme>
      <a:clrScheme name="">
        <a:dk1>
          <a:srgbClr val="CCECFF"/>
        </a:dk1>
        <a:lt1>
          <a:srgbClr val="006666"/>
        </a:lt1>
        <a:dk2>
          <a:srgbClr val="C0C0C0"/>
        </a:dk2>
        <a:lt2>
          <a:srgbClr val="336699"/>
        </a:lt2>
        <a:accent1>
          <a:srgbClr val="FFFFCC"/>
        </a:accent1>
        <a:accent2>
          <a:srgbClr val="FF6600"/>
        </a:accent2>
        <a:accent3>
          <a:srgbClr val="9BBB59"/>
        </a:accent3>
        <a:accent4>
          <a:srgbClr val="8064A2"/>
        </a:accent4>
        <a:accent5>
          <a:srgbClr val="4BACC6"/>
        </a:accent5>
        <a:accent6>
          <a:srgbClr val="F79646"/>
        </a:accent6>
        <a:hlink>
          <a:srgbClr val="0066FF"/>
        </a:hlink>
        <a:folHlink>
          <a:srgbClr val="BE547F"/>
        </a:folHlink>
      </a:clrScheme>
      <a:clrMap bg1="lt1" tx1="dk1" bg2="lt2" tx2="dk2" accent1="accent1" accent2="accent2" accent3="accent3" accent4="accent4" accent5="accent5" accent6="accent6" hlink="hlink" folHlink="folHlink"/>
    </a:extraClrScheme>
    <a:extraClrScheme>
      <a:clrScheme name="">
        <a:dk1>
          <a:srgbClr val="FFE9E9"/>
        </a:dk1>
        <a:lt1>
          <a:srgbClr val="0033CC"/>
        </a:lt1>
        <a:dk2>
          <a:srgbClr val="C0C0C0"/>
        </a:dk2>
        <a:lt2>
          <a:srgbClr val="000000"/>
        </a:lt2>
        <a:accent1>
          <a:srgbClr val="D5E5DB"/>
        </a:accent1>
        <a:accent2>
          <a:srgbClr val="3366FF"/>
        </a:accent2>
        <a:accent3>
          <a:srgbClr val="9BBB59"/>
        </a:accent3>
        <a:accent4>
          <a:srgbClr val="8064A2"/>
        </a:accent4>
        <a:accent5>
          <a:srgbClr val="4BACC6"/>
        </a:accent5>
        <a:accent6>
          <a:srgbClr val="F79646"/>
        </a:accent6>
        <a:hlink>
          <a:srgbClr val="FF9900"/>
        </a:hlink>
        <a:folHlink>
          <a:srgbClr val="008080"/>
        </a:folHlink>
      </a:clrScheme>
      <a:clrMap bg1="lt1" tx1="dk1" bg2="lt2" tx2="dk2" accent1="accent1" accent2="accent2" accent3="accent3" accent4="accent4" accent5="accent5" accent6="accent6" hlink="hlink" folHlink="folHlink"/>
    </a:extraClrScheme>
    <a:extraClrScheme>
      <a:clrScheme name="">
        <a:dk1>
          <a:srgbClr val="F4E9E0"/>
        </a:dk1>
        <a:lt1>
          <a:srgbClr val="336699"/>
        </a:lt1>
        <a:dk2>
          <a:srgbClr val="C0C0C0"/>
        </a:dk2>
        <a:lt2>
          <a:srgbClr val="DC5900"/>
        </a:lt2>
        <a:accent1>
          <a:srgbClr val="E4E4E4"/>
        </a:accent1>
        <a:accent2>
          <a:srgbClr val="3399FF"/>
        </a:accent2>
        <a:accent3>
          <a:srgbClr val="9BBB59"/>
        </a:accent3>
        <a:accent4>
          <a:srgbClr val="8064A2"/>
        </a:accent4>
        <a:accent5>
          <a:srgbClr val="4BACC6"/>
        </a:accent5>
        <a:accent6>
          <a:srgbClr val="F79646"/>
        </a:accent6>
        <a:hlink>
          <a:srgbClr val="CC0066"/>
        </a:hlink>
        <a:folHlink>
          <a:srgbClr val="008080"/>
        </a:folHlink>
      </a:clrScheme>
      <a:clrMap bg1="lt1" tx1="dk1" bg2="lt2" tx2="dk2" accent1="accent1" accent2="accent2" accent3="accent3" accent4="accent4" accent5="accent5" accent6="accent6" hlink="hlink" folHlink="folHlink"/>
    </a:extraClrScheme>
    <a:extraClrScheme>
      <a:clrScheme name="">
        <a:dk1>
          <a:srgbClr val="E5E5FF"/>
        </a:dk1>
        <a:lt1>
          <a:srgbClr val="CC3300"/>
        </a:lt1>
        <a:dk2>
          <a:srgbClr val="C0C0C0"/>
        </a:dk2>
        <a:lt2>
          <a:srgbClr val="565680"/>
        </a:lt2>
        <a:accent1>
          <a:srgbClr val="E6E4EC"/>
        </a:accent1>
        <a:accent2>
          <a:srgbClr val="0066CC"/>
        </a:accent2>
        <a:accent3>
          <a:srgbClr val="9BBB59"/>
        </a:accent3>
        <a:accent4>
          <a:srgbClr val="8064A2"/>
        </a:accent4>
        <a:accent5>
          <a:srgbClr val="4BACC6"/>
        </a:accent5>
        <a:accent6>
          <a:srgbClr val="F79646"/>
        </a:accent6>
        <a:hlink>
          <a:srgbClr val="008080"/>
        </a:hlink>
        <a:folHlink>
          <a:srgbClr val="7B7BA7"/>
        </a:folHlink>
      </a:clrScheme>
      <a:clrMap bg1="lt1" tx1="dk1" bg2="lt2" tx2="dk2" accent1="accent1" accent2="accent2" accent3="accent3" accent4="accent4" accent5="accent5" accent6="accent6" hlink="hlink" folHlink="folHlink"/>
    </a:extraClrScheme>
    <a:extraClrScheme>
      <a:clrScheme name="">
        <a:dk1>
          <a:srgbClr val="FFE2C5"/>
        </a:dk1>
        <a:lt1>
          <a:srgbClr val="000099"/>
        </a:lt1>
        <a:dk2>
          <a:srgbClr val="C0C0C0"/>
        </a:dk2>
        <a:lt2>
          <a:srgbClr val="007D7A"/>
        </a:lt2>
        <a:accent1>
          <a:srgbClr val="EAEAEA"/>
        </a:accent1>
        <a:accent2>
          <a:srgbClr val="B26EB4"/>
        </a:accent2>
        <a:accent3>
          <a:srgbClr val="9BBB59"/>
        </a:accent3>
        <a:accent4>
          <a:srgbClr val="8064A2"/>
        </a:accent4>
        <a:accent5>
          <a:srgbClr val="4BACC6"/>
        </a:accent5>
        <a:accent6>
          <a:srgbClr val="F79646"/>
        </a:accent6>
        <a:hlink>
          <a:srgbClr val="CC3300"/>
        </a:hlink>
        <a:folHlink>
          <a:srgbClr val="0088E4"/>
        </a:folHlink>
      </a:clrScheme>
      <a:clrMap bg1="lt1" tx1="dk1" bg2="lt2" tx2="dk2" accent1="accent1" accent2="accent2" accent3="accent3" accent4="accent4" accent5="accent5" accent6="accent6" hlink="hlink" folHlink="folHlink"/>
    </a:extraClrScheme>
    <a:extraClrScheme>
      <a:clrScheme name="">
        <a:dk1>
          <a:srgbClr val="FFFFFF"/>
        </a:dk1>
        <a:lt1>
          <a:srgbClr val="007A77"/>
        </a:lt1>
        <a:dk2>
          <a:srgbClr val="C0C0C0"/>
        </a:dk2>
        <a:lt2>
          <a:srgbClr val="003399"/>
        </a:lt2>
        <a:accent1>
          <a:srgbClr val="EBF7FF"/>
        </a:accent1>
        <a:accent2>
          <a:srgbClr val="3366FF"/>
        </a:accent2>
        <a:accent3>
          <a:srgbClr val="9BBB59"/>
        </a:accent3>
        <a:accent4>
          <a:srgbClr val="8064A2"/>
        </a:accent4>
        <a:accent5>
          <a:srgbClr val="4BACC6"/>
        </a:accent5>
        <a:accent6>
          <a:srgbClr val="F79646"/>
        </a:accent6>
        <a:hlink>
          <a:srgbClr val="DC5900"/>
        </a:hlink>
        <a:folHlink>
          <a:srgbClr val="7979A5"/>
        </a:folHlink>
      </a:clrScheme>
      <a:clrMap bg1="lt1" tx1="dk1" bg2="lt2" tx2="dk2" accent1="accent1" accent2="accent2" accent3="accent3" accent4="accent4" accent5="accent5" accent6="accent6" hlink="hlink" folHlink="folHlink"/>
    </a:extraClrScheme>
    <a:extraClrScheme>
      <a:clrScheme name="">
        <a:dk1>
          <a:srgbClr val="FFFFDD"/>
        </a:dk1>
        <a:lt1>
          <a:srgbClr val="005FBE"/>
        </a:lt1>
        <a:dk2>
          <a:srgbClr val="C0C0C0"/>
        </a:dk2>
        <a:lt2>
          <a:srgbClr val="2C5884"/>
        </a:lt2>
        <a:accent1>
          <a:srgbClr val="E9F7FF"/>
        </a:accent1>
        <a:accent2>
          <a:srgbClr val="F89400"/>
        </a:accent2>
        <a:accent3>
          <a:srgbClr val="9BBB59"/>
        </a:accent3>
        <a:accent4>
          <a:srgbClr val="8064A2"/>
        </a:accent4>
        <a:accent5>
          <a:srgbClr val="4BACC6"/>
        </a:accent5>
        <a:accent6>
          <a:srgbClr val="F79646"/>
        </a:accent6>
        <a:hlink>
          <a:srgbClr val="B20048"/>
        </a:hlink>
        <a:folHlink>
          <a:srgbClr val="008080"/>
        </a:folHlink>
      </a:clrScheme>
      <a:clrMap bg1="lt1" tx1="dk1" bg2="lt2" tx2="dk2" accent1="accent1" accent2="accent2" accent3="accent3" accent4="accent4" accent5="accent5" accent6="accent6" hlink="hlink" folHlink="folHlink"/>
    </a:extraClrScheme>
    <a:extraClrScheme>
      <a:clrScheme name="">
        <a:dk1>
          <a:srgbClr val="DAEADE"/>
        </a:dk1>
        <a:lt1>
          <a:srgbClr val="5D5D8B"/>
        </a:lt1>
        <a:dk2>
          <a:srgbClr val="C0C0C0"/>
        </a:dk2>
        <a:lt2>
          <a:srgbClr val="A25269"/>
        </a:lt2>
        <a:accent1>
          <a:srgbClr val="FFFFDD"/>
        </a:accent1>
        <a:accent2>
          <a:srgbClr val="3399FF"/>
        </a:accent2>
        <a:accent3>
          <a:srgbClr val="9BBB59"/>
        </a:accent3>
        <a:accent4>
          <a:srgbClr val="8064A2"/>
        </a:accent4>
        <a:accent5>
          <a:srgbClr val="4BACC6"/>
        </a:accent5>
        <a:accent6>
          <a:srgbClr val="F79646"/>
        </a:accent6>
        <a:hlink>
          <a:srgbClr val="336699"/>
        </a:hlink>
        <a:folHlink>
          <a:srgbClr val="F08F00"/>
        </a:folHlink>
      </a:clrScheme>
      <a:clrMap bg1="lt1" tx1="dk1" bg2="lt2" tx2="dk2" accent1="accent1" accent2="accent2" accent3="accent3" accent4="accent4" accent5="accent5" accent6="accent6" hlink="hlink" folHlink="folHlink"/>
    </a:extraClrScheme>
    <a:extraClrScheme>
      <a:clrScheme name="">
        <a:dk1>
          <a:srgbClr val="CCECFF"/>
        </a:dk1>
        <a:lt1>
          <a:srgbClr val="006666"/>
        </a:lt1>
        <a:dk2>
          <a:srgbClr val="C0C0C0"/>
        </a:dk2>
        <a:lt2>
          <a:srgbClr val="336699"/>
        </a:lt2>
        <a:accent1>
          <a:srgbClr val="FFFFCC"/>
        </a:accent1>
        <a:accent2>
          <a:srgbClr val="FF6600"/>
        </a:accent2>
        <a:accent3>
          <a:srgbClr val="9BBB59"/>
        </a:accent3>
        <a:accent4>
          <a:srgbClr val="8064A2"/>
        </a:accent4>
        <a:accent5>
          <a:srgbClr val="4BACC6"/>
        </a:accent5>
        <a:accent6>
          <a:srgbClr val="F79646"/>
        </a:accent6>
        <a:hlink>
          <a:srgbClr val="0066FF"/>
        </a:hlink>
        <a:folHlink>
          <a:srgbClr val="BE547F"/>
        </a:folHlink>
      </a:clrScheme>
      <a:clrMap bg1="lt1" tx1="dk1" bg2="lt2" tx2="dk2" accent1="accent1" accent2="accent2" accent3="accent3" accent4="accent4" accent5="accent5" accent6="accent6" hlink="hlink" folHlink="folHlink"/>
    </a:extraClrScheme>
    <a:extraClrScheme>
      <a:clrScheme name="">
        <a:dk1>
          <a:srgbClr val="FFE9E9"/>
        </a:dk1>
        <a:lt1>
          <a:srgbClr val="0033CC"/>
        </a:lt1>
        <a:dk2>
          <a:srgbClr val="C0C0C0"/>
        </a:dk2>
        <a:lt2>
          <a:srgbClr val="000000"/>
        </a:lt2>
        <a:accent1>
          <a:srgbClr val="D5E5DB"/>
        </a:accent1>
        <a:accent2>
          <a:srgbClr val="3366FF"/>
        </a:accent2>
        <a:accent3>
          <a:srgbClr val="9BBB59"/>
        </a:accent3>
        <a:accent4>
          <a:srgbClr val="8064A2"/>
        </a:accent4>
        <a:accent5>
          <a:srgbClr val="4BACC6"/>
        </a:accent5>
        <a:accent6>
          <a:srgbClr val="F79646"/>
        </a:accent6>
        <a:hlink>
          <a:srgbClr val="FF9900"/>
        </a:hlink>
        <a:folHlink>
          <a:srgbClr val="008080"/>
        </a:folHlink>
      </a:clrScheme>
      <a:clrMap bg1="lt1" tx1="dk1" bg2="lt2" tx2="dk2" accent1="accent1" accent2="accent2" accent3="accent3" accent4="accent4" accent5="accent5" accent6="accent6" hlink="hlink" folHlink="folHlink"/>
    </a:extraClrScheme>
    <a:extraClrScheme>
      <a:clrScheme name="">
        <a:dk1>
          <a:srgbClr val="F4E9E0"/>
        </a:dk1>
        <a:lt1>
          <a:srgbClr val="336699"/>
        </a:lt1>
        <a:dk2>
          <a:srgbClr val="C0C0C0"/>
        </a:dk2>
        <a:lt2>
          <a:srgbClr val="DC5900"/>
        </a:lt2>
        <a:accent1>
          <a:srgbClr val="E4E4E4"/>
        </a:accent1>
        <a:accent2>
          <a:srgbClr val="3399FF"/>
        </a:accent2>
        <a:accent3>
          <a:srgbClr val="9BBB59"/>
        </a:accent3>
        <a:accent4>
          <a:srgbClr val="8064A2"/>
        </a:accent4>
        <a:accent5>
          <a:srgbClr val="4BACC6"/>
        </a:accent5>
        <a:accent6>
          <a:srgbClr val="F79646"/>
        </a:accent6>
        <a:hlink>
          <a:srgbClr val="CC0066"/>
        </a:hlink>
        <a:folHlink>
          <a:srgbClr val="008080"/>
        </a:folHlink>
      </a:clrScheme>
      <a:clrMap bg1="lt1" tx1="dk1" bg2="lt2" tx2="dk2" accent1="accent1" accent2="accent2" accent3="accent3" accent4="accent4" accent5="accent5" accent6="accent6" hlink="hlink" folHlink="folHlink"/>
    </a:extraClrScheme>
    <a:extraClrScheme>
      <a:clrScheme name="">
        <a:dk1>
          <a:srgbClr val="E5E5FF"/>
        </a:dk1>
        <a:lt1>
          <a:srgbClr val="CC3300"/>
        </a:lt1>
        <a:dk2>
          <a:srgbClr val="C0C0C0"/>
        </a:dk2>
        <a:lt2>
          <a:srgbClr val="565680"/>
        </a:lt2>
        <a:accent1>
          <a:srgbClr val="E6E4EC"/>
        </a:accent1>
        <a:accent2>
          <a:srgbClr val="0066CC"/>
        </a:accent2>
        <a:accent3>
          <a:srgbClr val="9BBB59"/>
        </a:accent3>
        <a:accent4>
          <a:srgbClr val="8064A2"/>
        </a:accent4>
        <a:accent5>
          <a:srgbClr val="4BACC6"/>
        </a:accent5>
        <a:accent6>
          <a:srgbClr val="F79646"/>
        </a:accent6>
        <a:hlink>
          <a:srgbClr val="008080"/>
        </a:hlink>
        <a:folHlink>
          <a:srgbClr val="7B7BA7"/>
        </a:folHlink>
      </a:clrScheme>
      <a:clrMap bg1="lt1" tx1="dk1" bg2="lt2" tx2="dk2" accent1="accent1" accent2="accent2" accent3="accent3" accent4="accent4" accent5="accent5" accent6="accent6" hlink="hlink" folHlink="folHlink"/>
    </a:extraClrScheme>
    <a:extraClrScheme>
      <a:clrScheme name="">
        <a:dk1>
          <a:srgbClr val="FFE2C5"/>
        </a:dk1>
        <a:lt1>
          <a:srgbClr val="000099"/>
        </a:lt1>
        <a:dk2>
          <a:srgbClr val="C0C0C0"/>
        </a:dk2>
        <a:lt2>
          <a:srgbClr val="007D7A"/>
        </a:lt2>
        <a:accent1>
          <a:srgbClr val="EAEAEA"/>
        </a:accent1>
        <a:accent2>
          <a:srgbClr val="B26EB4"/>
        </a:accent2>
        <a:accent3>
          <a:srgbClr val="9BBB59"/>
        </a:accent3>
        <a:accent4>
          <a:srgbClr val="8064A2"/>
        </a:accent4>
        <a:accent5>
          <a:srgbClr val="4BACC6"/>
        </a:accent5>
        <a:accent6>
          <a:srgbClr val="F79646"/>
        </a:accent6>
        <a:hlink>
          <a:srgbClr val="CC3300"/>
        </a:hlink>
        <a:folHlink>
          <a:srgbClr val="0088E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 overriden">
  <a:themeElements>
    <a:clrScheme name=" overriden 1">
      <a:dk1>
        <a:srgbClr val="200B5B"/>
      </a:dk1>
      <a:lt1>
        <a:srgbClr val="EAEAEA"/>
      </a:lt1>
      <a:dk2>
        <a:srgbClr val="6600FF"/>
      </a:dk2>
      <a:lt2>
        <a:srgbClr val="FFCC66"/>
      </a:lt2>
      <a:accent1>
        <a:srgbClr val="EEB00B"/>
      </a:accent1>
      <a:accent2>
        <a:srgbClr val="6600CC"/>
      </a:accent2>
      <a:accent3>
        <a:srgbClr val="B8AAFF"/>
      </a:accent3>
      <a:accent4>
        <a:srgbClr val="C8C8C8"/>
      </a:accent4>
      <a:accent5>
        <a:srgbClr val="F5D4AA"/>
      </a:accent5>
      <a:accent6>
        <a:srgbClr val="5C00B9"/>
      </a:accent6>
      <a:hlink>
        <a:srgbClr val="FF33CC"/>
      </a:hlink>
      <a:folHlink>
        <a:srgbClr val="CC99FF"/>
      </a:folHlink>
    </a:clrScheme>
    <a:fontScheme name="">
      <a:majorFont>
        <a:latin typeface="Times New Roman"/>
        <a:ea typeface="Arial"/>
        <a:cs typeface=""/>
      </a:majorFont>
      <a:minorFont>
        <a:latin typeface="Times New Roman"/>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defRPr kumimoji="0" lang="en-US" sz="1800" b="0" i="0" u="none" strike="noStrike" cap="none" normalizeH="0" baseline="0" smtClean="0">
            <a:ln>
              <a:noFill/>
            </a:ln>
            <a:solidFill>
              <a:schemeClr val="tx1"/>
            </a:solidFill>
            <a:effectLst/>
            <a:latin typeface="Times New Roman" panose="0202060305040502030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defRPr kumimoji="0" lang="en-US" sz="1800" b="0" i="0" u="none" strike="noStrike" cap="none" normalizeH="0" baseline="0" smtClean="0">
            <a:ln>
              <a:noFill/>
            </a:ln>
            <a:solidFill>
              <a:schemeClr val="tx1"/>
            </a:solidFill>
            <a:effectLst/>
            <a:latin typeface="Times New Roman" panose="02020603050405020304" charset="0"/>
            <a:ea typeface="宋体" panose="02010600030101010101" pitchFamily="2" charset="-122"/>
          </a:defRPr>
        </a:defPPr>
      </a:lstStyle>
    </a:lnDef>
  </a:objectDefaults>
  <a:extraClrSchemeLst>
    <a:extraClrScheme>
      <a:clrScheme name="">
        <a:dk1>
          <a:srgbClr val="6600FF"/>
        </a:dk1>
        <a:lt1>
          <a:srgbClr val="EAEAEA"/>
        </a:lt1>
        <a:dk2>
          <a:srgbClr val="200B5B"/>
        </a:dk2>
        <a:lt2>
          <a:srgbClr val="FFCC66"/>
        </a:lt2>
        <a:accent1>
          <a:srgbClr val="EEB00B"/>
        </a:accent1>
        <a:accent2>
          <a:srgbClr val="6600CC"/>
        </a:accent2>
        <a:accent3>
          <a:srgbClr val="9BBB59"/>
        </a:accent3>
        <a:accent4>
          <a:srgbClr val="8064A2"/>
        </a:accent4>
        <a:accent5>
          <a:srgbClr val="4BACC6"/>
        </a:accent5>
        <a:accent6>
          <a:srgbClr val="F79646"/>
        </a:accent6>
        <a:hlink>
          <a:srgbClr val="FF33CC"/>
        </a:hlink>
        <a:folHlink>
          <a:srgbClr val="CC99FF"/>
        </a:folHlink>
      </a:clrScheme>
      <a:clrMap bg1="lt1" tx1="dk1" bg2="lt2" tx2="dk2" accent1="accent1" accent2="accent2" accent3="accent3" accent4="accent4" accent5="accent5" accent6="accent6" hlink="hlink" folHlink="folHlink"/>
    </a:extraClrScheme>
    <a:extraClrScheme>
      <a:clrScheme name="">
        <a:dk1>
          <a:srgbClr val="FFFFFF"/>
        </a:dk1>
        <a:lt1>
          <a:srgbClr val="393939"/>
        </a:lt1>
        <a:dk2>
          <a:srgbClr val="CCCCFF"/>
        </a:dk2>
        <a:lt2>
          <a:srgbClr val="6600CC"/>
        </a:lt2>
        <a:accent1>
          <a:srgbClr val="F9D87E"/>
        </a:accent1>
        <a:accent2>
          <a:srgbClr val="FFCCCC"/>
        </a:accent2>
        <a:accent3>
          <a:srgbClr val="9BBB59"/>
        </a:accent3>
        <a:accent4>
          <a:srgbClr val="8064A2"/>
        </a:accent4>
        <a:accent5>
          <a:srgbClr val="4BACC6"/>
        </a:accent5>
        <a:accent6>
          <a:srgbClr val="F79646"/>
        </a:accent6>
        <a:hlink>
          <a:srgbClr val="FFCCFF"/>
        </a:hlink>
        <a:folHlink>
          <a:srgbClr val="99CCFF"/>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FFFFFF"/>
        </a:dk2>
        <a:lt2>
          <a:srgbClr val="000000"/>
        </a:lt2>
        <a:accent1>
          <a:srgbClr val="CBCBCB"/>
        </a:accent1>
        <a:accent2>
          <a:srgbClr val="5F5F5F"/>
        </a:accent2>
        <a:accent3>
          <a:srgbClr val="9BBB59"/>
        </a:accent3>
        <a:accent4>
          <a:srgbClr val="8064A2"/>
        </a:accent4>
        <a:accent5>
          <a:srgbClr val="4BACC6"/>
        </a:accent5>
        <a:accent6>
          <a:srgbClr val="F79646"/>
        </a:accent6>
        <a:hlink>
          <a:srgbClr val="969696"/>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330000"/>
        </a:dk2>
        <a:lt2>
          <a:srgbClr val="FFCC00"/>
        </a:lt2>
        <a:accent1>
          <a:srgbClr val="FF9900"/>
        </a:accent1>
        <a:accent2>
          <a:srgbClr val="330099"/>
        </a:accent2>
        <a:accent3>
          <a:srgbClr val="9BBB59"/>
        </a:accent3>
        <a:accent4>
          <a:srgbClr val="8064A2"/>
        </a:accent4>
        <a:accent5>
          <a:srgbClr val="4BACC6"/>
        </a:accent5>
        <a:accent6>
          <a:srgbClr val="F79646"/>
        </a:accent6>
        <a:hlink>
          <a:srgbClr val="FF6633"/>
        </a:hlink>
        <a:folHlink>
          <a:srgbClr val="669900"/>
        </a:folHlink>
      </a:clrScheme>
      <a:clrMap bg1="lt1" tx1="dk1" bg2="lt2" tx2="dk2" accent1="accent1" accent2="accent2" accent3="accent3" accent4="accent4" accent5="accent5" accent6="accent6" hlink="hlink" folHlink="folHlink"/>
    </a:extraClrScheme>
    <a:extraClrScheme>
      <a:clrScheme name="">
        <a:dk1>
          <a:srgbClr val="996600"/>
        </a:dk1>
        <a:lt1>
          <a:srgbClr val="DDDDDD"/>
        </a:lt1>
        <a:dk2>
          <a:srgbClr val="333300"/>
        </a:dk2>
        <a:lt2>
          <a:srgbClr val="FFCC66"/>
        </a:lt2>
        <a:accent1>
          <a:srgbClr val="EEB00B"/>
        </a:accent1>
        <a:accent2>
          <a:srgbClr val="330099"/>
        </a:accent2>
        <a:accent3>
          <a:srgbClr val="9BBB59"/>
        </a:accent3>
        <a:accent4>
          <a:srgbClr val="8064A2"/>
        </a:accent4>
        <a:accent5>
          <a:srgbClr val="4BACC6"/>
        </a:accent5>
        <a:accent6>
          <a:srgbClr val="F79646"/>
        </a:accent6>
        <a:hlink>
          <a:srgbClr val="FF6633"/>
        </a:hlink>
        <a:folHlink>
          <a:srgbClr val="CC9900"/>
        </a:folHlink>
      </a:clrScheme>
      <a:clrMap bg1="lt1" tx1="dk1" bg2="lt2" tx2="dk2" accent1="accent1" accent2="accent2" accent3="accent3" accent4="accent4" accent5="accent5" accent6="accent6" hlink="hlink" folHlink="folHlink"/>
    </a:extraClrScheme>
    <a:extraClrScheme>
      <a:clrScheme name="">
        <a:dk1>
          <a:srgbClr val="999933"/>
        </a:dk1>
        <a:lt1>
          <a:srgbClr val="FFFFCC"/>
        </a:lt1>
        <a:dk2>
          <a:srgbClr val="003300"/>
        </a:dk2>
        <a:lt2>
          <a:srgbClr val="FFFF66"/>
        </a:lt2>
        <a:accent1>
          <a:srgbClr val="CC9900"/>
        </a:accent1>
        <a:accent2>
          <a:srgbClr val="330099"/>
        </a:accent2>
        <a:accent3>
          <a:srgbClr val="9BBB59"/>
        </a:accent3>
        <a:accent4>
          <a:srgbClr val="8064A2"/>
        </a:accent4>
        <a:accent5>
          <a:srgbClr val="4BACC6"/>
        </a:accent5>
        <a:accent6>
          <a:srgbClr val="F79646"/>
        </a:accent6>
        <a:hlink>
          <a:srgbClr val="FF9900"/>
        </a:hlink>
        <a:folHlink>
          <a:srgbClr val="FF6600"/>
        </a:folHlink>
      </a:clrScheme>
      <a:clrMap bg1="lt1" tx1="dk1" bg2="lt2" tx2="dk2" accent1="accent1" accent2="accent2" accent3="accent3" accent4="accent4" accent5="accent5" accent6="accent6" hlink="hlink" folHlink="folHlink"/>
    </a:extraClrScheme>
    <a:extraClrScheme>
      <a:clrScheme name=" overriden 1">
        <a:dk1>
          <a:srgbClr val="200B5B"/>
        </a:dk1>
        <a:lt1>
          <a:srgbClr val="EAEAEA"/>
        </a:lt1>
        <a:dk2>
          <a:srgbClr val="6600FF"/>
        </a:dk2>
        <a:lt2>
          <a:srgbClr val="FFCC66"/>
        </a:lt2>
        <a:accent1>
          <a:srgbClr val="EEB00B"/>
        </a:accent1>
        <a:accent2>
          <a:srgbClr val="6600CC"/>
        </a:accent2>
        <a:accent3>
          <a:srgbClr val="B8AAFF"/>
        </a:accent3>
        <a:accent4>
          <a:srgbClr val="C8C8C8"/>
        </a:accent4>
        <a:accent5>
          <a:srgbClr val="F5D4AA"/>
        </a:accent5>
        <a:accent6>
          <a:srgbClr val="5C00B9"/>
        </a:accent6>
        <a:hlink>
          <a:srgbClr val="FF33CC"/>
        </a:hlink>
        <a:folHlink>
          <a:srgbClr val="CC99FF"/>
        </a:folHlink>
      </a:clrScheme>
      <a:clrMap bg1="dk2" tx1="lt1" bg2="dk1" tx2="lt2" accent1="accent1" accent2="accent2" accent3="accent3" accent4="accent4" accent5="accent5" accent6="accent6" hlink="hlink" folHlink="folHlink"/>
    </a:extraClrScheme>
    <a:extraClrScheme>
      <a:clrScheme name=" overriden 2">
        <a:dk1>
          <a:srgbClr val="393939"/>
        </a:dk1>
        <a:lt1>
          <a:srgbClr val="FFFFFF"/>
        </a:lt1>
        <a:dk2>
          <a:srgbClr val="6600CC"/>
        </a:dk2>
        <a:lt2>
          <a:srgbClr val="CCCCFF"/>
        </a:lt2>
        <a:accent1>
          <a:srgbClr val="F9D87E"/>
        </a:accent1>
        <a:accent2>
          <a:srgbClr val="FFCCCC"/>
        </a:accent2>
        <a:accent3>
          <a:srgbClr val="FFFFFF"/>
        </a:accent3>
        <a:accent4>
          <a:srgbClr val="2F2F2F"/>
        </a:accent4>
        <a:accent5>
          <a:srgbClr val="FBE9C0"/>
        </a:accent5>
        <a:accent6>
          <a:srgbClr val="E7B9B9"/>
        </a:accent6>
        <a:hlink>
          <a:srgbClr val="FFCCFF"/>
        </a:hlink>
        <a:folHlink>
          <a:srgbClr val="99CCFF"/>
        </a:folHlink>
      </a:clrScheme>
      <a:clrMap bg1="lt1" tx1="dk1" bg2="lt2" tx2="dk2" accent1="accent1" accent2="accent2" accent3="accent3" accent4="accent4" accent5="accent5" accent6="accent6" hlink="hlink" folHlink="folHlink"/>
    </a:extraClrScheme>
    <a:extraClrScheme>
      <a:clrScheme name=" overriden 3">
        <a:dk1>
          <a:srgbClr val="000000"/>
        </a:dk1>
        <a:lt1>
          <a:srgbClr val="FFFFFF"/>
        </a:lt1>
        <a:dk2>
          <a:srgbClr val="000000"/>
        </a:dk2>
        <a:lt2>
          <a:srgbClr val="FFFFFF"/>
        </a:lt2>
        <a:accent1>
          <a:srgbClr val="CBCBCB"/>
        </a:accent1>
        <a:accent2>
          <a:srgbClr val="5F5F5F"/>
        </a:accent2>
        <a:accent3>
          <a:srgbClr val="FFFFFF"/>
        </a:accent3>
        <a:accent4>
          <a:srgbClr val="000000"/>
        </a:accent4>
        <a:accent5>
          <a:srgbClr val="E2E2E2"/>
        </a:accent5>
        <a:accent6>
          <a:srgbClr val="555555"/>
        </a:accent6>
        <a:hlink>
          <a:srgbClr val="969696"/>
        </a:hlink>
        <a:folHlink>
          <a:srgbClr val="EAEAEA"/>
        </a:folHlink>
      </a:clrScheme>
      <a:clrMap bg1="lt1" tx1="dk1" bg2="lt2" tx2="dk2" accent1="accent1" accent2="accent2" accent3="accent3" accent4="accent4" accent5="accent5" accent6="accent6" hlink="hlink" folHlink="folHlink"/>
    </a:extraClrScheme>
    <a:extraClrScheme>
      <a:clrScheme name=" overriden 4">
        <a:dk1>
          <a:srgbClr val="330000"/>
        </a:dk1>
        <a:lt1>
          <a:srgbClr val="FFFFCC"/>
        </a:lt1>
        <a:dk2>
          <a:srgbClr val="000000"/>
        </a:dk2>
        <a:lt2>
          <a:srgbClr val="FFCC00"/>
        </a:lt2>
        <a:accent1>
          <a:srgbClr val="FF9900"/>
        </a:accent1>
        <a:accent2>
          <a:srgbClr val="330099"/>
        </a:accent2>
        <a:accent3>
          <a:srgbClr val="AAAAAA"/>
        </a:accent3>
        <a:accent4>
          <a:srgbClr val="DADAAE"/>
        </a:accent4>
        <a:accent5>
          <a:srgbClr val="FFCAAA"/>
        </a:accent5>
        <a:accent6>
          <a:srgbClr val="2D008A"/>
        </a:accent6>
        <a:hlink>
          <a:srgbClr val="FF6633"/>
        </a:hlink>
        <a:folHlink>
          <a:srgbClr val="669900"/>
        </a:folHlink>
      </a:clrScheme>
      <a:clrMap bg1="dk2" tx1="lt1" bg2="dk1" tx2="lt2" accent1="accent1" accent2="accent2" accent3="accent3" accent4="accent4" accent5="accent5" accent6="accent6" hlink="hlink" folHlink="folHlink"/>
    </a:extraClrScheme>
    <a:extraClrScheme>
      <a:clrScheme name=" overriden 5">
        <a:dk1>
          <a:srgbClr val="333300"/>
        </a:dk1>
        <a:lt1>
          <a:srgbClr val="DDDDDD"/>
        </a:lt1>
        <a:dk2>
          <a:srgbClr val="996600"/>
        </a:dk2>
        <a:lt2>
          <a:srgbClr val="FFCC66"/>
        </a:lt2>
        <a:accent1>
          <a:srgbClr val="EEB00B"/>
        </a:accent1>
        <a:accent2>
          <a:srgbClr val="330099"/>
        </a:accent2>
        <a:accent3>
          <a:srgbClr val="CAB8AA"/>
        </a:accent3>
        <a:accent4>
          <a:srgbClr val="BDBDBD"/>
        </a:accent4>
        <a:accent5>
          <a:srgbClr val="F5D4AA"/>
        </a:accent5>
        <a:accent6>
          <a:srgbClr val="2D008A"/>
        </a:accent6>
        <a:hlink>
          <a:srgbClr val="FF6633"/>
        </a:hlink>
        <a:folHlink>
          <a:srgbClr val="CC9900"/>
        </a:folHlink>
      </a:clrScheme>
      <a:clrMap bg1="dk2" tx1="lt1" bg2="dk1" tx2="lt2" accent1="accent1" accent2="accent2" accent3="accent3" accent4="accent4" accent5="accent5" accent6="accent6" hlink="hlink" folHlink="folHlink"/>
    </a:extraClrScheme>
    <a:extraClrScheme>
      <a:clrScheme name=" overriden 6">
        <a:dk1>
          <a:srgbClr val="003300"/>
        </a:dk1>
        <a:lt1>
          <a:srgbClr val="FFFFCC"/>
        </a:lt1>
        <a:dk2>
          <a:srgbClr val="999933"/>
        </a:dk2>
        <a:lt2>
          <a:srgbClr val="FFFF66"/>
        </a:lt2>
        <a:accent1>
          <a:srgbClr val="CC9900"/>
        </a:accent1>
        <a:accent2>
          <a:srgbClr val="330099"/>
        </a:accent2>
        <a:accent3>
          <a:srgbClr val="CACAAD"/>
        </a:accent3>
        <a:accent4>
          <a:srgbClr val="DADAAE"/>
        </a:accent4>
        <a:accent5>
          <a:srgbClr val="E2CAAA"/>
        </a:accent5>
        <a:accent6>
          <a:srgbClr val="2D008A"/>
        </a:accent6>
        <a:hlink>
          <a:srgbClr val="FF9900"/>
        </a:hlink>
        <a:folHlink>
          <a:srgbClr val="FF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7A77"/>
    </a:dk1>
    <a:lt1>
      <a:srgbClr val="FFFFFF"/>
    </a:lt1>
    <a:dk2>
      <a:srgbClr val="003399"/>
    </a:dk2>
    <a:lt2>
      <a:srgbClr val="C0C0C0"/>
    </a:lt2>
    <a:accent1>
      <a:srgbClr val="EBF7FF"/>
    </a:accent1>
    <a:accent2>
      <a:srgbClr val="3366FF"/>
    </a:accent2>
    <a:accent3>
      <a:srgbClr val="FFFFFF"/>
    </a:accent3>
    <a:accent4>
      <a:srgbClr val="006866"/>
    </a:accent4>
    <a:accent5>
      <a:srgbClr val="F3FAFF"/>
    </a:accent5>
    <a:accent6>
      <a:srgbClr val="2D5BE5"/>
    </a:accent6>
    <a:hlink>
      <a:srgbClr val="DC5900"/>
    </a:hlink>
    <a:folHlink>
      <a:srgbClr val="7979A5"/>
    </a:folHlink>
  </a:clrScheme>
</a:themeOverride>
</file>

<file path=docProps/app.xml><?xml version="1.0" encoding="utf-8"?>
<Properties xmlns="http://schemas.openxmlformats.org/officeDocument/2006/extended-properties" xmlns:vt="http://schemas.openxmlformats.org/officeDocument/2006/docPropsVTypes">
  <TotalTime>0</TotalTime>
  <Words>5912</Words>
  <Application>WPS 演示</Application>
  <PresentationFormat>Экран</PresentationFormat>
  <Paragraphs>310</Paragraphs>
  <Slides>42</Slides>
  <Notes>0</Notes>
  <HiddenSlides>0</HiddenSlides>
  <MMClips>0</MMClips>
  <ScaleCrop>false</ScaleCrop>
  <HeadingPairs>
    <vt:vector size="8" baseType="variant">
      <vt:variant>
        <vt:lpstr>已用的字体</vt:lpstr>
      </vt:variant>
      <vt:variant>
        <vt:i4>15</vt:i4>
      </vt:variant>
      <vt:variant>
        <vt:lpstr>主题</vt:lpstr>
      </vt:variant>
      <vt:variant>
        <vt:i4>2</vt:i4>
      </vt:variant>
      <vt:variant>
        <vt:lpstr>嵌入 OLE 服务器</vt:lpstr>
      </vt:variant>
      <vt:variant>
        <vt:i4>1</vt:i4>
      </vt:variant>
      <vt:variant>
        <vt:lpstr>幻灯片标题</vt:lpstr>
      </vt:variant>
      <vt:variant>
        <vt:i4>42</vt:i4>
      </vt:variant>
    </vt:vector>
  </HeadingPairs>
  <TitlesOfParts>
    <vt:vector size="60" baseType="lpstr">
      <vt:lpstr>Arial</vt:lpstr>
      <vt:lpstr>宋体</vt:lpstr>
      <vt:lpstr>Wingdings</vt:lpstr>
      <vt:lpstr>Times New Roman</vt:lpstr>
      <vt:lpstr>楷体_GB2312</vt:lpstr>
      <vt:lpstr>微软雅黑</vt:lpstr>
      <vt:lpstr>隶书</vt:lpstr>
      <vt:lpstr>仿宋_GB2312</vt:lpstr>
      <vt:lpstr>黑体</vt:lpstr>
      <vt:lpstr>华文新魏</vt:lpstr>
      <vt:lpstr>华文细黑</vt:lpstr>
      <vt:lpstr>Times New Roman</vt:lpstr>
      <vt:lpstr>Arial Unicode MS</vt:lpstr>
      <vt:lpstr>Calibri</vt:lpstr>
      <vt:lpstr>楷体_GB2312</vt:lpstr>
      <vt:lpstr> overriden</vt:lpstr>
      <vt:lpstr> overriden</vt:lpstr>
      <vt:lpstr>MSPhotoEd.3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张高翔</cp:lastModifiedBy>
  <cp:revision>3</cp:revision>
  <cp:lastPrinted>2019-08-10T17:53:16Z</cp:lastPrinted>
  <dcterms:created xsi:type="dcterms:W3CDTF">2019-08-10T17:53:16Z</dcterms:created>
  <dcterms:modified xsi:type="dcterms:W3CDTF">2020-03-25T06:59:14Z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2052-11.1.0.9564</vt:lpwstr>
  </property>
</Properties>
</file>